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2" r:id="rId4"/>
  </p:sldMasterIdLst>
  <p:notesMasterIdLst>
    <p:notesMasterId r:id="rId17"/>
  </p:notesMasterIdLst>
  <p:handoutMasterIdLst>
    <p:handoutMasterId r:id="rId18"/>
  </p:handoutMasterIdLst>
  <p:sldIdLst>
    <p:sldId id="505" r:id="rId5"/>
    <p:sldId id="568" r:id="rId6"/>
    <p:sldId id="569" r:id="rId7"/>
    <p:sldId id="570" r:id="rId8"/>
    <p:sldId id="572" r:id="rId9"/>
    <p:sldId id="571" r:id="rId10"/>
    <p:sldId id="573" r:id="rId11"/>
    <p:sldId id="574" r:id="rId12"/>
    <p:sldId id="575" r:id="rId13"/>
    <p:sldId id="576" r:id="rId14"/>
    <p:sldId id="577" r:id="rId15"/>
    <p:sldId id="578" r:id="rId16"/>
  </p:sldIdLst>
  <p:sldSz cx="12192000" cy="6858000"/>
  <p:notesSz cx="6858000" cy="9144000"/>
  <p:embeddedFontLst>
    <p:embeddedFont>
      <p:font typeface="DIN OT" panose="020B0504020201010104" pitchFamily="34" charset="0"/>
      <p:regular r:id="rId19"/>
      <p:bold r:id="rId20"/>
    </p:embeddedFont>
    <p:embeddedFont>
      <p:font typeface="DIN OT Medium" panose="020B0604020201010104" pitchFamily="34" charset="0"/>
      <p:regular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91CF445E-5709-478E-823B-A64A885C64F9}">
          <p14:sldIdLst/>
        </p14:section>
        <p14:section name="Vorlagen: Titel &amp; Inhalt" id="{0BB5EEB5-EF73-40C5-88EA-862DF7C782B4}">
          <p14:sldIdLst>
            <p14:sldId id="505"/>
            <p14:sldId id="568"/>
            <p14:sldId id="569"/>
            <p14:sldId id="570"/>
            <p14:sldId id="572"/>
            <p14:sldId id="571"/>
            <p14:sldId id="573"/>
            <p14:sldId id="574"/>
            <p14:sldId id="575"/>
            <p14:sldId id="576"/>
            <p14:sldId id="577"/>
            <p14:sldId id="578"/>
          </p14:sldIdLst>
        </p14:section>
        <p14:section name="Vorlagen: Keyfacts, Highlights, Zitate" id="{F136F382-578C-4BE0-BD18-A0EBC7316EEB}">
          <p14:sldIdLst/>
        </p14:section>
        <p14:section name="Vorlagen: Tabellen &amp; Diagramme" id="{AB96DA52-2983-4E3B-A9B6-BC20F91A9006}">
          <p14:sldIdLst/>
        </p14:section>
        <p14:section name="Vorlagen: Referenzen" id="{767F3F88-8221-40A1-9B1B-7070F961C126}">
          <p14:sldIdLst/>
        </p14:section>
        <p14:section name="Vorlagen: Timelines &amp; Prozesse" id="{F1FD0C7A-E17B-4E42-B0E5-F0026DD9496A}">
          <p14:sldIdLst/>
        </p14:section>
        <p14:section name="Vorlagen: Kontaktfolien" id="{A51FED9E-62A3-4825-A711-45C130C37F26}">
          <p14:sldIdLst/>
        </p14:section>
        <p14:section name="Vorlagen: Fertige Unternehmensfolien" id="{75A505A1-A6EA-455F-BE34-8D5320445846}">
          <p14:sldIdLst/>
        </p14:section>
        <p14:section name="Bildquellen" id="{637FD1D4-A067-4A8F-BC36-86774C1B056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F4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201" autoAdjust="0"/>
  </p:normalViewPr>
  <p:slideViewPr>
    <p:cSldViewPr showGuides="1">
      <p:cViewPr varScale="1">
        <p:scale>
          <a:sx n="180" d="100"/>
          <a:sy n="180" d="100"/>
        </p:scale>
        <p:origin x="20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7248"/>
    </p:cViewPr>
  </p:sorterViewPr>
  <p:notesViewPr>
    <p:cSldViewPr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7713FC1-00B7-4E5D-9A4E-FC23D0892FAE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5BE670-CB8F-468C-89C7-595C0B3260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19E60-DB2E-403F-B30E-72210589E28C}" type="datetimeFigureOut">
              <a:rPr lang="de-DE" smtClean="0"/>
              <a:t>25.07.2025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8C21C7-40CB-4FBE-BEDB-2C8466184D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36DFFB-9DCB-40AE-904B-86DA6C36E9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43DA8-7CF5-4024-84A0-F3706D131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082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56FDA-188E-4CB0-A056-7115EFF75E82}" type="datetimeFigureOut">
              <a:rPr lang="de-DE" smtClean="0"/>
              <a:t>25.07.2025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0DB18-D3EC-459F-9387-9DA4C3D60D9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0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0F83D20-BC65-4526-A0D9-7767B984A1D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1474788"/>
            <a:ext cx="12193200" cy="5383212"/>
          </a:xfrm>
          <a:prstGeom prst="rect">
            <a:avLst/>
          </a:prstGeom>
          <a:gradFill flip="none" rotWithShape="1">
            <a:gsLst>
              <a:gs pos="5000">
                <a:schemeClr val="accent1"/>
              </a:gs>
              <a:gs pos="8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073048-3704-4A0C-8676-053205EB5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0000" y="2592000"/>
            <a:ext cx="10753200" cy="61200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Mastertitel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D841DC3-272E-439C-9AAF-3AD0C0C23D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720000" y="3528000"/>
            <a:ext cx="10753200" cy="46800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64D4A609-9712-4C9D-99DC-43075E5A8D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20000" y="5349600"/>
            <a:ext cx="10753200" cy="2520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Vorname Nachname (Fußzeile separat befüllen über Folienmaster!)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9537CA30-7F58-4542-AF4E-EC170593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20000" y="5709600"/>
            <a:ext cx="10753200" cy="2520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Datum | </a:t>
            </a:r>
            <a:r>
              <a:rPr lang="de-DE" noProof="0"/>
              <a:t>Vertraulichkeitsstatus (Fußzeile separat befüllen über Folienmaster!)</a:t>
            </a:r>
            <a:endParaRPr lang="de-DE" noProof="0" dirty="0"/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AA53DFBF-6A4E-4B44-9112-D6E50A1C399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20000" y="509172"/>
            <a:ext cx="2160000" cy="456444"/>
          </a:xfrm>
          <a:custGeom>
            <a:avLst/>
            <a:gdLst>
              <a:gd name="connsiteX0" fmla="*/ 10308939 w 12192124"/>
              <a:gd name="connsiteY0" fmla="*/ 2139855 h 2576398"/>
              <a:gd name="connsiteX1" fmla="*/ 10145373 w 12192124"/>
              <a:gd name="connsiteY1" fmla="*/ 2306254 h 2576398"/>
              <a:gd name="connsiteX2" fmla="*/ 10308939 w 12192124"/>
              <a:gd name="connsiteY2" fmla="*/ 2477306 h 2576398"/>
              <a:gd name="connsiteX3" fmla="*/ 10472547 w 12192124"/>
              <a:gd name="connsiteY3" fmla="*/ 2306254 h 2576398"/>
              <a:gd name="connsiteX4" fmla="*/ 10308939 w 12192124"/>
              <a:gd name="connsiteY4" fmla="*/ 2139855 h 2576398"/>
              <a:gd name="connsiteX5" fmla="*/ 7147249 w 12192124"/>
              <a:gd name="connsiteY5" fmla="*/ 2139855 h 2576398"/>
              <a:gd name="connsiteX6" fmla="*/ 6983662 w 12192124"/>
              <a:gd name="connsiteY6" fmla="*/ 2306254 h 2576398"/>
              <a:gd name="connsiteX7" fmla="*/ 7147249 w 12192124"/>
              <a:gd name="connsiteY7" fmla="*/ 2477306 h 2576398"/>
              <a:gd name="connsiteX8" fmla="*/ 7310836 w 12192124"/>
              <a:gd name="connsiteY8" fmla="*/ 2306254 h 2576398"/>
              <a:gd name="connsiteX9" fmla="*/ 7147249 w 12192124"/>
              <a:gd name="connsiteY9" fmla="*/ 2139855 h 2576398"/>
              <a:gd name="connsiteX10" fmla="*/ 9613710 w 12192124"/>
              <a:gd name="connsiteY10" fmla="*/ 2057596 h 2576398"/>
              <a:gd name="connsiteX11" fmla="*/ 9729509 w 12192124"/>
              <a:gd name="connsiteY11" fmla="*/ 2057596 h 2576398"/>
              <a:gd name="connsiteX12" fmla="*/ 9729509 w 12192124"/>
              <a:gd name="connsiteY12" fmla="*/ 2559565 h 2576398"/>
              <a:gd name="connsiteX13" fmla="*/ 9613710 w 12192124"/>
              <a:gd name="connsiteY13" fmla="*/ 2559565 h 2576398"/>
              <a:gd name="connsiteX14" fmla="*/ 8173354 w 12192124"/>
              <a:gd name="connsiteY14" fmla="*/ 2057596 h 2576398"/>
              <a:gd name="connsiteX15" fmla="*/ 8289153 w 12192124"/>
              <a:gd name="connsiteY15" fmla="*/ 2057596 h 2576398"/>
              <a:gd name="connsiteX16" fmla="*/ 8289153 w 12192124"/>
              <a:gd name="connsiteY16" fmla="*/ 2336155 h 2576398"/>
              <a:gd name="connsiteX17" fmla="*/ 8396681 w 12192124"/>
              <a:gd name="connsiteY17" fmla="*/ 2477306 h 2576398"/>
              <a:gd name="connsiteX18" fmla="*/ 8555574 w 12192124"/>
              <a:gd name="connsiteY18" fmla="*/ 2403463 h 2576398"/>
              <a:gd name="connsiteX19" fmla="*/ 8555574 w 12192124"/>
              <a:gd name="connsiteY19" fmla="*/ 2057596 h 2576398"/>
              <a:gd name="connsiteX20" fmla="*/ 8671518 w 12192124"/>
              <a:gd name="connsiteY20" fmla="*/ 2057596 h 2576398"/>
              <a:gd name="connsiteX21" fmla="*/ 8671600 w 12192124"/>
              <a:gd name="connsiteY21" fmla="*/ 2057596 h 2576398"/>
              <a:gd name="connsiteX22" fmla="*/ 8671600 w 12192124"/>
              <a:gd name="connsiteY22" fmla="*/ 2559565 h 2576398"/>
              <a:gd name="connsiteX23" fmla="*/ 8557538 w 12192124"/>
              <a:gd name="connsiteY23" fmla="*/ 2559565 h 2576398"/>
              <a:gd name="connsiteX24" fmla="*/ 8557538 w 12192124"/>
              <a:gd name="connsiteY24" fmla="*/ 2496950 h 2576398"/>
              <a:gd name="connsiteX25" fmla="*/ 8369654 w 12192124"/>
              <a:gd name="connsiteY25" fmla="*/ 2576397 h 2576398"/>
              <a:gd name="connsiteX26" fmla="*/ 8173354 w 12192124"/>
              <a:gd name="connsiteY26" fmla="*/ 2379145 h 2576398"/>
              <a:gd name="connsiteX27" fmla="*/ 11180969 w 12192124"/>
              <a:gd name="connsiteY27" fmla="*/ 2040764 h 2576398"/>
              <a:gd name="connsiteX28" fmla="*/ 11377269 w 12192124"/>
              <a:gd name="connsiteY28" fmla="*/ 2238015 h 2576398"/>
              <a:gd name="connsiteX29" fmla="*/ 11377269 w 12192124"/>
              <a:gd name="connsiteY29" fmla="*/ 2559565 h 2576398"/>
              <a:gd name="connsiteX30" fmla="*/ 11261367 w 12192124"/>
              <a:gd name="connsiteY30" fmla="*/ 2559565 h 2576398"/>
              <a:gd name="connsiteX31" fmla="*/ 11261367 w 12192124"/>
              <a:gd name="connsiteY31" fmla="*/ 2281006 h 2576398"/>
              <a:gd name="connsiteX32" fmla="*/ 11153839 w 12192124"/>
              <a:gd name="connsiteY32" fmla="*/ 2139855 h 2576398"/>
              <a:gd name="connsiteX33" fmla="*/ 10994925 w 12192124"/>
              <a:gd name="connsiteY33" fmla="*/ 2213697 h 2576398"/>
              <a:gd name="connsiteX34" fmla="*/ 10994925 w 12192124"/>
              <a:gd name="connsiteY34" fmla="*/ 2559565 h 2576398"/>
              <a:gd name="connsiteX35" fmla="*/ 10879022 w 12192124"/>
              <a:gd name="connsiteY35" fmla="*/ 2559565 h 2576398"/>
              <a:gd name="connsiteX36" fmla="*/ 10879022 w 12192124"/>
              <a:gd name="connsiteY36" fmla="*/ 2057596 h 2576398"/>
              <a:gd name="connsiteX37" fmla="*/ 10993085 w 12192124"/>
              <a:gd name="connsiteY37" fmla="*/ 2057596 h 2576398"/>
              <a:gd name="connsiteX38" fmla="*/ 10993085 w 12192124"/>
              <a:gd name="connsiteY38" fmla="*/ 2120231 h 2576398"/>
              <a:gd name="connsiteX39" fmla="*/ 11180969 w 12192124"/>
              <a:gd name="connsiteY39" fmla="*/ 2040764 h 2576398"/>
              <a:gd name="connsiteX40" fmla="*/ 10308939 w 12192124"/>
              <a:gd name="connsiteY40" fmla="*/ 2040764 h 2576398"/>
              <a:gd name="connsiteX41" fmla="*/ 10590311 w 12192124"/>
              <a:gd name="connsiteY41" fmla="*/ 2308115 h 2576398"/>
              <a:gd name="connsiteX42" fmla="*/ 10308939 w 12192124"/>
              <a:gd name="connsiteY42" fmla="*/ 2576397 h 2576398"/>
              <a:gd name="connsiteX43" fmla="*/ 10027589 w 12192124"/>
              <a:gd name="connsiteY43" fmla="*/ 2308115 h 2576398"/>
              <a:gd name="connsiteX44" fmla="*/ 10308939 w 12192124"/>
              <a:gd name="connsiteY44" fmla="*/ 2040764 h 2576398"/>
              <a:gd name="connsiteX45" fmla="*/ 7147249 w 12192124"/>
              <a:gd name="connsiteY45" fmla="*/ 2040764 h 2576398"/>
              <a:gd name="connsiteX46" fmla="*/ 7428599 w 12192124"/>
              <a:gd name="connsiteY46" fmla="*/ 2308115 h 2576398"/>
              <a:gd name="connsiteX47" fmla="*/ 7147249 w 12192124"/>
              <a:gd name="connsiteY47" fmla="*/ 2576397 h 2576398"/>
              <a:gd name="connsiteX48" fmla="*/ 6865857 w 12192124"/>
              <a:gd name="connsiteY48" fmla="*/ 2308115 h 2576398"/>
              <a:gd name="connsiteX49" fmla="*/ 7147249 w 12192124"/>
              <a:gd name="connsiteY49" fmla="*/ 2040764 h 2576398"/>
              <a:gd name="connsiteX50" fmla="*/ 11916749 w 12192124"/>
              <a:gd name="connsiteY50" fmla="*/ 2039834 h 2576398"/>
              <a:gd name="connsiteX51" fmla="*/ 12173803 w 12192124"/>
              <a:gd name="connsiteY51" fmla="*/ 2158549 h 2576398"/>
              <a:gd name="connsiteX52" fmla="*/ 12173699 w 12192124"/>
              <a:gd name="connsiteY52" fmla="*/ 2158611 h 2576398"/>
              <a:gd name="connsiteX53" fmla="*/ 12077420 w 12192124"/>
              <a:gd name="connsiteY53" fmla="*/ 2211899 h 2576398"/>
              <a:gd name="connsiteX54" fmla="*/ 11913834 w 12192124"/>
              <a:gd name="connsiteY54" fmla="*/ 2133321 h 2576398"/>
              <a:gd name="connsiteX55" fmla="*/ 11801673 w 12192124"/>
              <a:gd name="connsiteY55" fmla="*/ 2194074 h 2576398"/>
              <a:gd name="connsiteX56" fmla="*/ 11919540 w 12192124"/>
              <a:gd name="connsiteY56" fmla="*/ 2249223 h 2576398"/>
              <a:gd name="connsiteX57" fmla="*/ 12182156 w 12192124"/>
              <a:gd name="connsiteY57" fmla="*/ 2411880 h 2576398"/>
              <a:gd name="connsiteX58" fmla="*/ 11931658 w 12192124"/>
              <a:gd name="connsiteY58" fmla="*/ 2576398 h 2576398"/>
              <a:gd name="connsiteX59" fmla="*/ 11661495 w 12192124"/>
              <a:gd name="connsiteY59" fmla="*/ 2453940 h 2576398"/>
              <a:gd name="connsiteX60" fmla="*/ 11759655 w 12192124"/>
              <a:gd name="connsiteY60" fmla="*/ 2396909 h 2576398"/>
              <a:gd name="connsiteX61" fmla="*/ 11942845 w 12192124"/>
              <a:gd name="connsiteY61" fmla="*/ 2482931 h 2576398"/>
              <a:gd name="connsiteX62" fmla="*/ 12060712 w 12192124"/>
              <a:gd name="connsiteY62" fmla="*/ 2420296 h 2576398"/>
              <a:gd name="connsiteX63" fmla="*/ 11909263 w 12192124"/>
              <a:gd name="connsiteY63" fmla="*/ 2361404 h 2576398"/>
              <a:gd name="connsiteX64" fmla="*/ 11680250 w 12192124"/>
              <a:gd name="connsiteY64" fmla="*/ 2199678 h 2576398"/>
              <a:gd name="connsiteX65" fmla="*/ 11916749 w 12192124"/>
              <a:gd name="connsiteY65" fmla="*/ 2039834 h 2576398"/>
              <a:gd name="connsiteX66" fmla="*/ 6349103 w 12192124"/>
              <a:gd name="connsiteY66" fmla="*/ 2039834 h 2576398"/>
              <a:gd name="connsiteX67" fmla="*/ 6606198 w 12192124"/>
              <a:gd name="connsiteY67" fmla="*/ 2158549 h 2576398"/>
              <a:gd name="connsiteX68" fmla="*/ 6606198 w 12192124"/>
              <a:gd name="connsiteY68" fmla="*/ 2158611 h 2576398"/>
              <a:gd name="connsiteX69" fmla="*/ 6509898 w 12192124"/>
              <a:gd name="connsiteY69" fmla="*/ 2211899 h 2576398"/>
              <a:gd name="connsiteX70" fmla="*/ 6346311 w 12192124"/>
              <a:gd name="connsiteY70" fmla="*/ 2133321 h 2576398"/>
              <a:gd name="connsiteX71" fmla="*/ 6234151 w 12192124"/>
              <a:gd name="connsiteY71" fmla="*/ 2194074 h 2576398"/>
              <a:gd name="connsiteX72" fmla="*/ 6351874 w 12192124"/>
              <a:gd name="connsiteY72" fmla="*/ 2249223 h 2576398"/>
              <a:gd name="connsiteX73" fmla="*/ 6614490 w 12192124"/>
              <a:gd name="connsiteY73" fmla="*/ 2411880 h 2576398"/>
              <a:gd name="connsiteX74" fmla="*/ 6363971 w 12192124"/>
              <a:gd name="connsiteY74" fmla="*/ 2576398 h 2576398"/>
              <a:gd name="connsiteX75" fmla="*/ 6093828 w 12192124"/>
              <a:gd name="connsiteY75" fmla="*/ 2453940 h 2576398"/>
              <a:gd name="connsiteX76" fmla="*/ 6191967 w 12192124"/>
              <a:gd name="connsiteY76" fmla="*/ 2396909 h 2576398"/>
              <a:gd name="connsiteX77" fmla="*/ 6375199 w 12192124"/>
              <a:gd name="connsiteY77" fmla="*/ 2482931 h 2576398"/>
              <a:gd name="connsiteX78" fmla="*/ 6493066 w 12192124"/>
              <a:gd name="connsiteY78" fmla="*/ 2420296 h 2576398"/>
              <a:gd name="connsiteX79" fmla="*/ 6341659 w 12192124"/>
              <a:gd name="connsiteY79" fmla="*/ 2361404 h 2576398"/>
              <a:gd name="connsiteX80" fmla="*/ 6112645 w 12192124"/>
              <a:gd name="connsiteY80" fmla="*/ 2199678 h 2576398"/>
              <a:gd name="connsiteX81" fmla="*/ 6349103 w 12192124"/>
              <a:gd name="connsiteY81" fmla="*/ 2039834 h 2576398"/>
              <a:gd name="connsiteX82" fmla="*/ 9028717 w 12192124"/>
              <a:gd name="connsiteY82" fmla="*/ 1910842 h 2576398"/>
              <a:gd name="connsiteX83" fmla="*/ 9144640 w 12192124"/>
              <a:gd name="connsiteY83" fmla="*/ 1910842 h 2576398"/>
              <a:gd name="connsiteX84" fmla="*/ 9144640 w 12192124"/>
              <a:gd name="connsiteY84" fmla="*/ 2074429 h 2576398"/>
              <a:gd name="connsiteX85" fmla="*/ 9319435 w 12192124"/>
              <a:gd name="connsiteY85" fmla="*/ 2074429 h 2576398"/>
              <a:gd name="connsiteX86" fmla="*/ 9319435 w 12192124"/>
              <a:gd name="connsiteY86" fmla="*/ 2173520 h 2576398"/>
              <a:gd name="connsiteX87" fmla="*/ 9144640 w 12192124"/>
              <a:gd name="connsiteY87" fmla="*/ 2173520 h 2576398"/>
              <a:gd name="connsiteX88" fmla="*/ 9144640 w 12192124"/>
              <a:gd name="connsiteY88" fmla="*/ 2403464 h 2576398"/>
              <a:gd name="connsiteX89" fmla="*/ 9225948 w 12192124"/>
              <a:gd name="connsiteY89" fmla="*/ 2477307 h 2576398"/>
              <a:gd name="connsiteX90" fmla="*/ 9325039 w 12192124"/>
              <a:gd name="connsiteY90" fmla="*/ 2463287 h 2576398"/>
              <a:gd name="connsiteX91" fmla="*/ 9325039 w 12192124"/>
              <a:gd name="connsiteY91" fmla="*/ 2565190 h 2576398"/>
              <a:gd name="connsiteX92" fmla="*/ 9199769 w 12192124"/>
              <a:gd name="connsiteY92" fmla="*/ 2576398 h 2576398"/>
              <a:gd name="connsiteX93" fmla="*/ 9028717 w 12192124"/>
              <a:gd name="connsiteY93" fmla="*/ 2430573 h 2576398"/>
              <a:gd name="connsiteX94" fmla="*/ 9028717 w 12192124"/>
              <a:gd name="connsiteY94" fmla="*/ 2173520 h 2576398"/>
              <a:gd name="connsiteX95" fmla="*/ 8938973 w 12192124"/>
              <a:gd name="connsiteY95" fmla="*/ 2173520 h 2576398"/>
              <a:gd name="connsiteX96" fmla="*/ 8938973 w 12192124"/>
              <a:gd name="connsiteY96" fmla="*/ 2074429 h 2576398"/>
              <a:gd name="connsiteX97" fmla="*/ 9028717 w 12192124"/>
              <a:gd name="connsiteY97" fmla="*/ 2074429 h 2576398"/>
              <a:gd name="connsiteX98" fmla="*/ 7723878 w 12192124"/>
              <a:gd name="connsiteY98" fmla="*/ 1879420 h 2576398"/>
              <a:gd name="connsiteX99" fmla="*/ 7839780 w 12192124"/>
              <a:gd name="connsiteY99" fmla="*/ 1879420 h 2576398"/>
              <a:gd name="connsiteX100" fmla="*/ 7839780 w 12192124"/>
              <a:gd name="connsiteY100" fmla="*/ 2558996 h 2576398"/>
              <a:gd name="connsiteX101" fmla="*/ 7723878 w 12192124"/>
              <a:gd name="connsiteY101" fmla="*/ 2558996 h 2576398"/>
              <a:gd name="connsiteX102" fmla="*/ 9613710 w 12192124"/>
              <a:gd name="connsiteY102" fmla="*/ 1863116 h 2576398"/>
              <a:gd name="connsiteX103" fmla="*/ 9729509 w 12192124"/>
              <a:gd name="connsiteY103" fmla="*/ 1863116 h 2576398"/>
              <a:gd name="connsiteX104" fmla="*/ 9729509 w 12192124"/>
              <a:gd name="connsiteY104" fmla="*/ 1966094 h 2576398"/>
              <a:gd name="connsiteX105" fmla="*/ 9613710 w 12192124"/>
              <a:gd name="connsiteY105" fmla="*/ 1966094 h 2576398"/>
              <a:gd name="connsiteX106" fmla="*/ 9613710 w 12192124"/>
              <a:gd name="connsiteY106" fmla="*/ 1965929 h 2576398"/>
              <a:gd name="connsiteX107" fmla="*/ 1309234 w 12192124"/>
              <a:gd name="connsiteY107" fmla="*/ 558308 h 2576398"/>
              <a:gd name="connsiteX108" fmla="*/ 1680349 w 12192124"/>
              <a:gd name="connsiteY108" fmla="*/ 558308 h 2576398"/>
              <a:gd name="connsiteX109" fmla="*/ 1938518 w 12192124"/>
              <a:gd name="connsiteY109" fmla="*/ 884841 h 2576398"/>
              <a:gd name="connsiteX110" fmla="*/ 2201962 w 12192124"/>
              <a:gd name="connsiteY110" fmla="*/ 558308 h 2576398"/>
              <a:gd name="connsiteX111" fmla="*/ 2572871 w 12192124"/>
              <a:gd name="connsiteY111" fmla="*/ 558308 h 2576398"/>
              <a:gd name="connsiteX112" fmla="*/ 2121667 w 12192124"/>
              <a:gd name="connsiteY112" fmla="*/ 1100083 h 2576398"/>
              <a:gd name="connsiteX113" fmla="*/ 2550353 w 12192124"/>
              <a:gd name="connsiteY113" fmla="*/ 1617540 h 2576398"/>
              <a:gd name="connsiteX114" fmla="*/ 2177602 w 12192124"/>
              <a:gd name="connsiteY114" fmla="*/ 1617540 h 2576398"/>
              <a:gd name="connsiteX115" fmla="*/ 1938250 w 12192124"/>
              <a:gd name="connsiteY115" fmla="*/ 1313567 h 2576398"/>
              <a:gd name="connsiteX116" fmla="*/ 1698918 w 12192124"/>
              <a:gd name="connsiteY116" fmla="*/ 1617540 h 2576398"/>
              <a:gd name="connsiteX117" fmla="*/ 1327618 w 12192124"/>
              <a:gd name="connsiteY117" fmla="*/ 1617540 h 2576398"/>
              <a:gd name="connsiteX118" fmla="*/ 1760376 w 12192124"/>
              <a:gd name="connsiteY118" fmla="*/ 1100083 h 2576398"/>
              <a:gd name="connsiteX119" fmla="*/ 548081 w 12192124"/>
              <a:gd name="connsiteY119" fmla="*/ 505929 h 2576398"/>
              <a:gd name="connsiteX120" fmla="*/ 548091 w 12192124"/>
              <a:gd name="connsiteY120" fmla="*/ 505930 h 2576398"/>
              <a:gd name="connsiteX121" fmla="*/ 455764 w 12192124"/>
              <a:gd name="connsiteY121" fmla="*/ 515317 h 2576398"/>
              <a:gd name="connsiteX122" fmla="*/ 241525 w 12192124"/>
              <a:gd name="connsiteY122" fmla="*/ 738272 h 2576398"/>
              <a:gd name="connsiteX123" fmla="*/ 863945 w 12192124"/>
              <a:gd name="connsiteY123" fmla="*/ 738272 h 2576398"/>
              <a:gd name="connsiteX124" fmla="*/ 662261 w 12192124"/>
              <a:gd name="connsiteY124" fmla="*/ 518455 h 2576398"/>
              <a:gd name="connsiteX125" fmla="*/ 548091 w 12192124"/>
              <a:gd name="connsiteY125" fmla="*/ 505930 h 2576398"/>
              <a:gd name="connsiteX126" fmla="*/ 548102 w 12192124"/>
              <a:gd name="connsiteY126" fmla="*/ 505929 h 2576398"/>
              <a:gd name="connsiteX127" fmla="*/ 9246067 w 12192124"/>
              <a:gd name="connsiteY127" fmla="*/ 504419 h 2576398"/>
              <a:gd name="connsiteX128" fmla="*/ 8939510 w 12192124"/>
              <a:gd name="connsiteY128" fmla="*/ 736762 h 2576398"/>
              <a:gd name="connsiteX129" fmla="*/ 9561930 w 12192124"/>
              <a:gd name="connsiteY129" fmla="*/ 736762 h 2576398"/>
              <a:gd name="connsiteX130" fmla="*/ 9246067 w 12192124"/>
              <a:gd name="connsiteY130" fmla="*/ 504419 h 2576398"/>
              <a:gd name="connsiteX131" fmla="*/ 6525511 w 12192124"/>
              <a:gd name="connsiteY131" fmla="*/ 504399 h 2576398"/>
              <a:gd name="connsiteX132" fmla="*/ 6525521 w 12192124"/>
              <a:gd name="connsiteY132" fmla="*/ 504400 h 2576398"/>
              <a:gd name="connsiteX133" fmla="*/ 6433216 w 12192124"/>
              <a:gd name="connsiteY133" fmla="*/ 513787 h 2576398"/>
              <a:gd name="connsiteX134" fmla="*/ 6218974 w 12192124"/>
              <a:gd name="connsiteY134" fmla="*/ 736742 h 2576398"/>
              <a:gd name="connsiteX135" fmla="*/ 6841394 w 12192124"/>
              <a:gd name="connsiteY135" fmla="*/ 736742 h 2576398"/>
              <a:gd name="connsiteX136" fmla="*/ 6639693 w 12192124"/>
              <a:gd name="connsiteY136" fmla="*/ 516925 h 2576398"/>
              <a:gd name="connsiteX137" fmla="*/ 6525521 w 12192124"/>
              <a:gd name="connsiteY137" fmla="*/ 504400 h 2576398"/>
              <a:gd name="connsiteX138" fmla="*/ 6525531 w 12192124"/>
              <a:gd name="connsiteY138" fmla="*/ 504399 h 2576398"/>
              <a:gd name="connsiteX139" fmla="*/ 5148121 w 12192124"/>
              <a:gd name="connsiteY139" fmla="*/ 320196 h 2576398"/>
              <a:gd name="connsiteX140" fmla="*/ 5686091 w 12192124"/>
              <a:gd name="connsiteY140" fmla="*/ 690919 h 2576398"/>
              <a:gd name="connsiteX141" fmla="*/ 5454493 w 12192124"/>
              <a:gd name="connsiteY141" fmla="*/ 690919 h 2576398"/>
              <a:gd name="connsiteX142" fmla="*/ 5163051 w 12192124"/>
              <a:gd name="connsiteY142" fmla="*/ 517096 h 2576398"/>
              <a:gd name="connsiteX143" fmla="*/ 4821154 w 12192124"/>
              <a:gd name="connsiteY143" fmla="*/ 836764 h 2576398"/>
              <a:gd name="connsiteX144" fmla="*/ 5144440 w 12192124"/>
              <a:gd name="connsiteY144" fmla="*/ 1187945 h 2576398"/>
              <a:gd name="connsiteX145" fmla="*/ 5461813 w 12192124"/>
              <a:gd name="connsiteY145" fmla="*/ 1002584 h 2576398"/>
              <a:gd name="connsiteX146" fmla="*/ 5703482 w 12192124"/>
              <a:gd name="connsiteY146" fmla="*/ 1002584 h 2576398"/>
              <a:gd name="connsiteX147" fmla="*/ 5168551 w 12192124"/>
              <a:gd name="connsiteY147" fmla="*/ 1384825 h 2576398"/>
              <a:gd name="connsiteX148" fmla="*/ 4586971 w 12192124"/>
              <a:gd name="connsiteY148" fmla="*/ 827458 h 2576398"/>
              <a:gd name="connsiteX149" fmla="*/ 5148121 w 12192124"/>
              <a:gd name="connsiteY149" fmla="*/ 320196 h 2576398"/>
              <a:gd name="connsiteX150" fmla="*/ 553727 w 12192124"/>
              <a:gd name="connsiteY150" fmla="*/ 320196 h 2576398"/>
              <a:gd name="connsiteX151" fmla="*/ 1109274 w 12192124"/>
              <a:gd name="connsiteY151" fmla="*/ 916665 h 2576398"/>
              <a:gd name="connsiteX152" fmla="*/ 234121 w 12192124"/>
              <a:gd name="connsiteY152" fmla="*/ 916665 h 2576398"/>
              <a:gd name="connsiteX153" fmla="*/ 562908 w 12192124"/>
              <a:gd name="connsiteY153" fmla="*/ 1199091 h 2576398"/>
              <a:gd name="connsiteX154" fmla="*/ 562970 w 12192124"/>
              <a:gd name="connsiteY154" fmla="*/ 1199091 h 2576398"/>
              <a:gd name="connsiteX155" fmla="*/ 825132 w 12192124"/>
              <a:gd name="connsiteY155" fmla="*/ 1076178 h 2576398"/>
              <a:gd name="connsiteX156" fmla="*/ 1083715 w 12192124"/>
              <a:gd name="connsiteY156" fmla="*/ 1076178 h 2576398"/>
              <a:gd name="connsiteX157" fmla="*/ 570435 w 12192124"/>
              <a:gd name="connsiteY157" fmla="*/ 1384825 h 2576398"/>
              <a:gd name="connsiteX158" fmla="*/ 0 w 12192124"/>
              <a:gd name="connsiteY158" fmla="*/ 849791 h 2576398"/>
              <a:gd name="connsiteX159" fmla="*/ 553727 w 12192124"/>
              <a:gd name="connsiteY159" fmla="*/ 320196 h 2576398"/>
              <a:gd name="connsiteX160" fmla="*/ 10744571 w 12192124"/>
              <a:gd name="connsiteY160" fmla="*/ 320113 h 2576398"/>
              <a:gd name="connsiteX161" fmla="*/ 11134835 w 12192124"/>
              <a:gd name="connsiteY161" fmla="*/ 712114 h 2576398"/>
              <a:gd name="connsiteX162" fmla="*/ 11134835 w 12192124"/>
              <a:gd name="connsiteY162" fmla="*/ 1351387 h 2576398"/>
              <a:gd name="connsiteX163" fmla="*/ 10904353 w 12192124"/>
              <a:gd name="connsiteY163" fmla="*/ 1351387 h 2576398"/>
              <a:gd name="connsiteX164" fmla="*/ 10904353 w 12192124"/>
              <a:gd name="connsiteY164" fmla="*/ 797702 h 2576398"/>
              <a:gd name="connsiteX165" fmla="*/ 10690786 w 12192124"/>
              <a:gd name="connsiteY165" fmla="*/ 517095 h 2576398"/>
              <a:gd name="connsiteX166" fmla="*/ 10374882 w 12192124"/>
              <a:gd name="connsiteY166" fmla="*/ 664016 h 2576398"/>
              <a:gd name="connsiteX167" fmla="*/ 10374882 w 12192124"/>
              <a:gd name="connsiteY167" fmla="*/ 1351387 h 2576398"/>
              <a:gd name="connsiteX168" fmla="*/ 10144442 w 12192124"/>
              <a:gd name="connsiteY168" fmla="*/ 1351387 h 2576398"/>
              <a:gd name="connsiteX169" fmla="*/ 10144442 w 12192124"/>
              <a:gd name="connsiteY169" fmla="*/ 353591 h 2576398"/>
              <a:gd name="connsiteX170" fmla="*/ 10371119 w 12192124"/>
              <a:gd name="connsiteY170" fmla="*/ 353591 h 2576398"/>
              <a:gd name="connsiteX171" fmla="*/ 10371119 w 12192124"/>
              <a:gd name="connsiteY171" fmla="*/ 478034 h 2576398"/>
              <a:gd name="connsiteX172" fmla="*/ 10744571 w 12192124"/>
              <a:gd name="connsiteY172" fmla="*/ 320113 h 2576398"/>
              <a:gd name="connsiteX173" fmla="*/ 9251692 w 12192124"/>
              <a:gd name="connsiteY173" fmla="*/ 318686 h 2576398"/>
              <a:gd name="connsiteX174" fmla="*/ 9807259 w 12192124"/>
              <a:gd name="connsiteY174" fmla="*/ 915155 h 2576398"/>
              <a:gd name="connsiteX175" fmla="*/ 8932086 w 12192124"/>
              <a:gd name="connsiteY175" fmla="*/ 915155 h 2576398"/>
              <a:gd name="connsiteX176" fmla="*/ 9260873 w 12192124"/>
              <a:gd name="connsiteY176" fmla="*/ 1197581 h 2576398"/>
              <a:gd name="connsiteX177" fmla="*/ 9260935 w 12192124"/>
              <a:gd name="connsiteY177" fmla="*/ 1197643 h 2576398"/>
              <a:gd name="connsiteX178" fmla="*/ 9523138 w 12192124"/>
              <a:gd name="connsiteY178" fmla="*/ 1074730 h 2576398"/>
              <a:gd name="connsiteX179" fmla="*/ 9781618 w 12192124"/>
              <a:gd name="connsiteY179" fmla="*/ 1074730 h 2576398"/>
              <a:gd name="connsiteX180" fmla="*/ 9268359 w 12192124"/>
              <a:gd name="connsiteY180" fmla="*/ 1383377 h 2576398"/>
              <a:gd name="connsiteX181" fmla="*/ 8697986 w 12192124"/>
              <a:gd name="connsiteY181" fmla="*/ 848281 h 2576398"/>
              <a:gd name="connsiteX182" fmla="*/ 9251692 w 12192124"/>
              <a:gd name="connsiteY182" fmla="*/ 318686 h 2576398"/>
              <a:gd name="connsiteX183" fmla="*/ 6531156 w 12192124"/>
              <a:gd name="connsiteY183" fmla="*/ 318666 h 2576398"/>
              <a:gd name="connsiteX184" fmla="*/ 7086682 w 12192124"/>
              <a:gd name="connsiteY184" fmla="*/ 915135 h 2576398"/>
              <a:gd name="connsiteX185" fmla="*/ 6211571 w 12192124"/>
              <a:gd name="connsiteY185" fmla="*/ 915135 h 2576398"/>
              <a:gd name="connsiteX186" fmla="*/ 6540358 w 12192124"/>
              <a:gd name="connsiteY186" fmla="*/ 1197561 h 2576398"/>
              <a:gd name="connsiteX187" fmla="*/ 6540441 w 12192124"/>
              <a:gd name="connsiteY187" fmla="*/ 1197644 h 2576398"/>
              <a:gd name="connsiteX188" fmla="*/ 6802622 w 12192124"/>
              <a:gd name="connsiteY188" fmla="*/ 1074731 h 2576398"/>
              <a:gd name="connsiteX189" fmla="*/ 7061103 w 12192124"/>
              <a:gd name="connsiteY189" fmla="*/ 1074731 h 2576398"/>
              <a:gd name="connsiteX190" fmla="*/ 6547823 w 12192124"/>
              <a:gd name="connsiteY190" fmla="*/ 1383377 h 2576398"/>
              <a:gd name="connsiteX191" fmla="*/ 5977326 w 12192124"/>
              <a:gd name="connsiteY191" fmla="*/ 848261 h 2576398"/>
              <a:gd name="connsiteX192" fmla="*/ 6531156 w 12192124"/>
              <a:gd name="connsiteY192" fmla="*/ 318666 h 2576398"/>
              <a:gd name="connsiteX193" fmla="*/ 11603037 w 12192124"/>
              <a:gd name="connsiteY193" fmla="*/ 61902 h 2576398"/>
              <a:gd name="connsiteX194" fmla="*/ 11833456 w 12192124"/>
              <a:gd name="connsiteY194" fmla="*/ 61902 h 2576398"/>
              <a:gd name="connsiteX195" fmla="*/ 11833456 w 12192124"/>
              <a:gd name="connsiteY195" fmla="*/ 387111 h 2576398"/>
              <a:gd name="connsiteX196" fmla="*/ 12180854 w 12192124"/>
              <a:gd name="connsiteY196" fmla="*/ 387111 h 2576398"/>
              <a:gd name="connsiteX197" fmla="*/ 12180854 w 12192124"/>
              <a:gd name="connsiteY197" fmla="*/ 583970 h 2576398"/>
              <a:gd name="connsiteX198" fmla="*/ 11833456 w 12192124"/>
              <a:gd name="connsiteY198" fmla="*/ 583970 h 2576398"/>
              <a:gd name="connsiteX199" fmla="*/ 11833456 w 12192124"/>
              <a:gd name="connsiteY199" fmla="*/ 1041191 h 2576398"/>
              <a:gd name="connsiteX200" fmla="*/ 11995120 w 12192124"/>
              <a:gd name="connsiteY200" fmla="*/ 1188008 h 2576398"/>
              <a:gd name="connsiteX201" fmla="*/ 12192124 w 12192124"/>
              <a:gd name="connsiteY201" fmla="*/ 1160195 h 2576398"/>
              <a:gd name="connsiteX202" fmla="*/ 12192124 w 12192124"/>
              <a:gd name="connsiteY202" fmla="*/ 1362554 h 2576398"/>
              <a:gd name="connsiteX203" fmla="*/ 11943114 w 12192124"/>
              <a:gd name="connsiteY203" fmla="*/ 1384825 h 2576398"/>
              <a:gd name="connsiteX204" fmla="*/ 11603078 w 12192124"/>
              <a:gd name="connsiteY204" fmla="*/ 1095079 h 2576398"/>
              <a:gd name="connsiteX205" fmla="*/ 11603078 w 12192124"/>
              <a:gd name="connsiteY205" fmla="*/ 583970 h 2576398"/>
              <a:gd name="connsiteX206" fmla="*/ 11424644 w 12192124"/>
              <a:gd name="connsiteY206" fmla="*/ 583970 h 2576398"/>
              <a:gd name="connsiteX207" fmla="*/ 11424644 w 12192124"/>
              <a:gd name="connsiteY207" fmla="*/ 387111 h 2576398"/>
              <a:gd name="connsiteX208" fmla="*/ 11603037 w 12192124"/>
              <a:gd name="connsiteY208" fmla="*/ 387111 h 2576398"/>
              <a:gd name="connsiteX209" fmla="*/ 3123890 w 12192124"/>
              <a:gd name="connsiteY209" fmla="*/ 41802 h 2576398"/>
              <a:gd name="connsiteX210" fmla="*/ 3494984 w 12192124"/>
              <a:gd name="connsiteY210" fmla="*/ 41802 h 2576398"/>
              <a:gd name="connsiteX211" fmla="*/ 3753154 w 12192124"/>
              <a:gd name="connsiteY211" fmla="*/ 368521 h 2576398"/>
              <a:gd name="connsiteX212" fmla="*/ 4016618 w 12192124"/>
              <a:gd name="connsiteY212" fmla="*/ 41802 h 2576398"/>
              <a:gd name="connsiteX213" fmla="*/ 4387528 w 12192124"/>
              <a:gd name="connsiteY213" fmla="*/ 41802 h 2576398"/>
              <a:gd name="connsiteX214" fmla="*/ 3936365 w 12192124"/>
              <a:gd name="connsiteY214" fmla="*/ 583680 h 2576398"/>
              <a:gd name="connsiteX215" fmla="*/ 4365092 w 12192124"/>
              <a:gd name="connsiteY215" fmla="*/ 1101220 h 2576398"/>
              <a:gd name="connsiteX216" fmla="*/ 3992341 w 12192124"/>
              <a:gd name="connsiteY216" fmla="*/ 1101220 h 2576398"/>
              <a:gd name="connsiteX217" fmla="*/ 3752989 w 12192124"/>
              <a:gd name="connsiteY217" fmla="*/ 797247 h 2576398"/>
              <a:gd name="connsiteX218" fmla="*/ 3513698 w 12192124"/>
              <a:gd name="connsiteY218" fmla="*/ 1101220 h 2576398"/>
              <a:gd name="connsiteX219" fmla="*/ 3142313 w 12192124"/>
              <a:gd name="connsiteY219" fmla="*/ 1101220 h 2576398"/>
              <a:gd name="connsiteX220" fmla="*/ 3574990 w 12192124"/>
              <a:gd name="connsiteY220" fmla="*/ 583577 h 2576398"/>
              <a:gd name="connsiteX221" fmla="*/ 2765212 w 12192124"/>
              <a:gd name="connsiteY221" fmla="*/ 40013 h 2576398"/>
              <a:gd name="connsiteX222" fmla="*/ 2925470 w 12192124"/>
              <a:gd name="connsiteY222" fmla="*/ 40013 h 2576398"/>
              <a:gd name="connsiteX223" fmla="*/ 2925470 w 12192124"/>
              <a:gd name="connsiteY223" fmla="*/ 1616102 h 2576398"/>
              <a:gd name="connsiteX224" fmla="*/ 2765212 w 12192124"/>
              <a:gd name="connsiteY224" fmla="*/ 1616102 h 2576398"/>
              <a:gd name="connsiteX225" fmla="*/ 8107090 w 12192124"/>
              <a:gd name="connsiteY225" fmla="*/ 0 h 2576398"/>
              <a:gd name="connsiteX226" fmla="*/ 8337489 w 12192124"/>
              <a:gd name="connsiteY226" fmla="*/ 0 h 2576398"/>
              <a:gd name="connsiteX227" fmla="*/ 8337489 w 12192124"/>
              <a:gd name="connsiteY227" fmla="*/ 1350818 h 2576398"/>
              <a:gd name="connsiteX228" fmla="*/ 8107090 w 12192124"/>
              <a:gd name="connsiteY228" fmla="*/ 1350818 h 2576398"/>
              <a:gd name="connsiteX229" fmla="*/ 7441948 w 12192124"/>
              <a:gd name="connsiteY229" fmla="*/ 0 h 2576398"/>
              <a:gd name="connsiteX230" fmla="*/ 7672305 w 12192124"/>
              <a:gd name="connsiteY230" fmla="*/ 0 h 2576398"/>
              <a:gd name="connsiteX231" fmla="*/ 7672305 w 12192124"/>
              <a:gd name="connsiteY231" fmla="*/ 1350818 h 2576398"/>
              <a:gd name="connsiteX232" fmla="*/ 7441948 w 12192124"/>
              <a:gd name="connsiteY232" fmla="*/ 1350818 h 25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2192124" h="2576398">
                <a:moveTo>
                  <a:pt x="10308939" y="2139855"/>
                </a:moveTo>
                <a:cubicBezTo>
                  <a:pt x="10220146" y="2139855"/>
                  <a:pt x="10145373" y="2188387"/>
                  <a:pt x="10145373" y="2306254"/>
                </a:cubicBezTo>
                <a:cubicBezTo>
                  <a:pt x="10145373" y="2412810"/>
                  <a:pt x="10205196" y="2477306"/>
                  <a:pt x="10308939" y="2477306"/>
                </a:cubicBezTo>
                <a:cubicBezTo>
                  <a:pt x="10412704" y="2477306"/>
                  <a:pt x="10472547" y="2412810"/>
                  <a:pt x="10472547" y="2306254"/>
                </a:cubicBezTo>
                <a:cubicBezTo>
                  <a:pt x="10472547" y="2188470"/>
                  <a:pt x="10396823" y="2139855"/>
                  <a:pt x="10308939" y="2139855"/>
                </a:cubicBezTo>
                <a:close/>
                <a:moveTo>
                  <a:pt x="7147249" y="2139855"/>
                </a:moveTo>
                <a:cubicBezTo>
                  <a:pt x="7058456" y="2139855"/>
                  <a:pt x="6983662" y="2188387"/>
                  <a:pt x="6983662" y="2306254"/>
                </a:cubicBezTo>
                <a:cubicBezTo>
                  <a:pt x="6983662" y="2412810"/>
                  <a:pt x="7043484" y="2477306"/>
                  <a:pt x="7147249" y="2477306"/>
                </a:cubicBezTo>
                <a:cubicBezTo>
                  <a:pt x="7251013" y="2477306"/>
                  <a:pt x="7310836" y="2412810"/>
                  <a:pt x="7310836" y="2306254"/>
                </a:cubicBezTo>
                <a:cubicBezTo>
                  <a:pt x="7310836" y="2188470"/>
                  <a:pt x="7235111" y="2139855"/>
                  <a:pt x="7147249" y="2139855"/>
                </a:cubicBezTo>
                <a:close/>
                <a:moveTo>
                  <a:pt x="9613710" y="2057596"/>
                </a:moveTo>
                <a:lnTo>
                  <a:pt x="9729509" y="2057596"/>
                </a:lnTo>
                <a:lnTo>
                  <a:pt x="9729509" y="2559565"/>
                </a:lnTo>
                <a:lnTo>
                  <a:pt x="9613710" y="2559565"/>
                </a:lnTo>
                <a:close/>
                <a:moveTo>
                  <a:pt x="8173354" y="2057596"/>
                </a:moveTo>
                <a:lnTo>
                  <a:pt x="8289153" y="2057596"/>
                </a:lnTo>
                <a:lnTo>
                  <a:pt x="8289153" y="2336155"/>
                </a:lnTo>
                <a:cubicBezTo>
                  <a:pt x="8289153" y="2435246"/>
                  <a:pt x="8319074" y="2477306"/>
                  <a:pt x="8396681" y="2477306"/>
                </a:cubicBezTo>
                <a:cubicBezTo>
                  <a:pt x="8489217" y="2477306"/>
                  <a:pt x="8526624" y="2438989"/>
                  <a:pt x="8555574" y="2403463"/>
                </a:cubicBezTo>
                <a:lnTo>
                  <a:pt x="8555574" y="2057596"/>
                </a:lnTo>
                <a:lnTo>
                  <a:pt x="8671518" y="2057596"/>
                </a:lnTo>
                <a:lnTo>
                  <a:pt x="8671600" y="2057596"/>
                </a:lnTo>
                <a:lnTo>
                  <a:pt x="8671600" y="2559565"/>
                </a:lnTo>
                <a:lnTo>
                  <a:pt x="8557538" y="2559565"/>
                </a:lnTo>
                <a:lnTo>
                  <a:pt x="8557538" y="2496950"/>
                </a:lnTo>
                <a:cubicBezTo>
                  <a:pt x="8522943" y="2532476"/>
                  <a:pt x="8471536" y="2576397"/>
                  <a:pt x="8369654" y="2576397"/>
                </a:cubicBezTo>
                <a:cubicBezTo>
                  <a:pt x="8264959" y="2576397"/>
                  <a:pt x="8173354" y="2532476"/>
                  <a:pt x="8173354" y="2379145"/>
                </a:cubicBezTo>
                <a:close/>
                <a:moveTo>
                  <a:pt x="11180969" y="2040764"/>
                </a:moveTo>
                <a:cubicBezTo>
                  <a:pt x="11285664" y="2040764"/>
                  <a:pt x="11377269" y="2084705"/>
                  <a:pt x="11377269" y="2238015"/>
                </a:cubicBezTo>
                <a:lnTo>
                  <a:pt x="11377269" y="2559565"/>
                </a:lnTo>
                <a:lnTo>
                  <a:pt x="11261367" y="2559565"/>
                </a:lnTo>
                <a:lnTo>
                  <a:pt x="11261367" y="2281006"/>
                </a:lnTo>
                <a:cubicBezTo>
                  <a:pt x="11261367" y="2181915"/>
                  <a:pt x="11231445" y="2139855"/>
                  <a:pt x="11153839" y="2139855"/>
                </a:cubicBezTo>
                <a:cubicBezTo>
                  <a:pt x="11061303" y="2139855"/>
                  <a:pt x="11023875" y="2178193"/>
                  <a:pt x="10994925" y="2213697"/>
                </a:cubicBezTo>
                <a:lnTo>
                  <a:pt x="10994925" y="2559565"/>
                </a:lnTo>
                <a:lnTo>
                  <a:pt x="10879022" y="2559565"/>
                </a:lnTo>
                <a:lnTo>
                  <a:pt x="10879022" y="2057596"/>
                </a:lnTo>
                <a:lnTo>
                  <a:pt x="10993085" y="2057596"/>
                </a:lnTo>
                <a:lnTo>
                  <a:pt x="10993085" y="2120231"/>
                </a:lnTo>
                <a:cubicBezTo>
                  <a:pt x="11029541" y="2084705"/>
                  <a:pt x="11079065" y="2040764"/>
                  <a:pt x="11180969" y="2040764"/>
                </a:cubicBezTo>
                <a:close/>
                <a:moveTo>
                  <a:pt x="10308939" y="2040764"/>
                </a:moveTo>
                <a:cubicBezTo>
                  <a:pt x="10508983" y="2040764"/>
                  <a:pt x="10590311" y="2173519"/>
                  <a:pt x="10590311" y="2308115"/>
                </a:cubicBezTo>
                <a:cubicBezTo>
                  <a:pt x="10590311" y="2508158"/>
                  <a:pt x="10446347" y="2576397"/>
                  <a:pt x="10308939" y="2576397"/>
                </a:cubicBezTo>
                <a:cubicBezTo>
                  <a:pt x="10171552" y="2576397"/>
                  <a:pt x="10027589" y="2508158"/>
                  <a:pt x="10027589" y="2308115"/>
                </a:cubicBezTo>
                <a:cubicBezTo>
                  <a:pt x="10027589" y="2173519"/>
                  <a:pt x="10108896" y="2040764"/>
                  <a:pt x="10308939" y="2040764"/>
                </a:cubicBezTo>
                <a:close/>
                <a:moveTo>
                  <a:pt x="7147249" y="2040764"/>
                </a:moveTo>
                <a:cubicBezTo>
                  <a:pt x="7347292" y="2040764"/>
                  <a:pt x="7428599" y="2173519"/>
                  <a:pt x="7428599" y="2308115"/>
                </a:cubicBezTo>
                <a:cubicBezTo>
                  <a:pt x="7428599" y="2508158"/>
                  <a:pt x="7284636" y="2576397"/>
                  <a:pt x="7147249" y="2576397"/>
                </a:cubicBezTo>
                <a:cubicBezTo>
                  <a:pt x="7009820" y="2576397"/>
                  <a:pt x="6865857" y="2508158"/>
                  <a:pt x="6865857" y="2308115"/>
                </a:cubicBezTo>
                <a:cubicBezTo>
                  <a:pt x="6865857" y="2173519"/>
                  <a:pt x="6947206" y="2040764"/>
                  <a:pt x="7147249" y="2040764"/>
                </a:cubicBezTo>
                <a:close/>
                <a:moveTo>
                  <a:pt x="11916749" y="2039834"/>
                </a:moveTo>
                <a:cubicBezTo>
                  <a:pt x="11973760" y="2039834"/>
                  <a:pt x="12098099" y="2052923"/>
                  <a:pt x="12173803" y="2158549"/>
                </a:cubicBezTo>
                <a:lnTo>
                  <a:pt x="12173699" y="2158611"/>
                </a:lnTo>
                <a:lnTo>
                  <a:pt x="12077420" y="2211899"/>
                </a:lnTo>
                <a:cubicBezTo>
                  <a:pt x="12059678" y="2188470"/>
                  <a:pt x="12019479" y="2133321"/>
                  <a:pt x="11913834" y="2133321"/>
                </a:cubicBezTo>
                <a:cubicBezTo>
                  <a:pt x="11829713" y="2133321"/>
                  <a:pt x="11801673" y="2166034"/>
                  <a:pt x="11801673" y="2194074"/>
                </a:cubicBezTo>
                <a:cubicBezTo>
                  <a:pt x="11801673" y="2233342"/>
                  <a:pt x="11850350" y="2239877"/>
                  <a:pt x="11919540" y="2249223"/>
                </a:cubicBezTo>
                <a:cubicBezTo>
                  <a:pt x="12056907" y="2266986"/>
                  <a:pt x="12182156" y="2287561"/>
                  <a:pt x="12182156" y="2411880"/>
                </a:cubicBezTo>
                <a:cubicBezTo>
                  <a:pt x="12182156" y="2559565"/>
                  <a:pt x="12012966" y="2576398"/>
                  <a:pt x="11931658" y="2576398"/>
                </a:cubicBezTo>
                <a:cubicBezTo>
                  <a:pt x="11758683" y="2576398"/>
                  <a:pt x="11704505" y="2507228"/>
                  <a:pt x="11661495" y="2453940"/>
                </a:cubicBezTo>
                <a:lnTo>
                  <a:pt x="11759655" y="2396909"/>
                </a:lnTo>
                <a:cubicBezTo>
                  <a:pt x="11799854" y="2462253"/>
                  <a:pt x="11869974" y="2482931"/>
                  <a:pt x="11942845" y="2482931"/>
                </a:cubicBezTo>
                <a:cubicBezTo>
                  <a:pt x="12004632" y="2482931"/>
                  <a:pt x="12060712" y="2464217"/>
                  <a:pt x="12060712" y="2420296"/>
                </a:cubicBezTo>
                <a:cubicBezTo>
                  <a:pt x="12060712" y="2381958"/>
                  <a:pt x="12032672" y="2378215"/>
                  <a:pt x="11909263" y="2361404"/>
                </a:cubicBezTo>
                <a:cubicBezTo>
                  <a:pt x="11719539" y="2337107"/>
                  <a:pt x="11680250" y="2276333"/>
                  <a:pt x="11680250" y="2199678"/>
                </a:cubicBezTo>
                <a:cubicBezTo>
                  <a:pt x="11680250" y="2147362"/>
                  <a:pt x="11721379" y="2039834"/>
                  <a:pt x="11916749" y="2039834"/>
                </a:cubicBezTo>
                <a:close/>
                <a:moveTo>
                  <a:pt x="6349103" y="2039834"/>
                </a:moveTo>
                <a:cubicBezTo>
                  <a:pt x="6406134" y="2039834"/>
                  <a:pt x="6530473" y="2052923"/>
                  <a:pt x="6606198" y="2158549"/>
                </a:cubicBezTo>
                <a:lnTo>
                  <a:pt x="6606198" y="2158611"/>
                </a:lnTo>
                <a:lnTo>
                  <a:pt x="6509898" y="2211899"/>
                </a:lnTo>
                <a:cubicBezTo>
                  <a:pt x="6492135" y="2188470"/>
                  <a:pt x="6451937" y="2133321"/>
                  <a:pt x="6346311" y="2133321"/>
                </a:cubicBezTo>
                <a:cubicBezTo>
                  <a:pt x="6262191" y="2133321"/>
                  <a:pt x="6234151" y="2166034"/>
                  <a:pt x="6234151" y="2194074"/>
                </a:cubicBezTo>
                <a:cubicBezTo>
                  <a:pt x="6234151" y="2233260"/>
                  <a:pt x="6282746" y="2239877"/>
                  <a:pt x="6351874" y="2249223"/>
                </a:cubicBezTo>
                <a:cubicBezTo>
                  <a:pt x="6489241" y="2266986"/>
                  <a:pt x="6614490" y="2287561"/>
                  <a:pt x="6614490" y="2411880"/>
                </a:cubicBezTo>
                <a:cubicBezTo>
                  <a:pt x="6614490" y="2559565"/>
                  <a:pt x="6445299" y="2576398"/>
                  <a:pt x="6363971" y="2576398"/>
                </a:cubicBezTo>
                <a:cubicBezTo>
                  <a:pt x="6191016" y="2576398"/>
                  <a:pt x="6136818" y="2507228"/>
                  <a:pt x="6093828" y="2453940"/>
                </a:cubicBezTo>
                <a:lnTo>
                  <a:pt x="6191967" y="2396909"/>
                </a:lnTo>
                <a:cubicBezTo>
                  <a:pt x="6232166" y="2462253"/>
                  <a:pt x="6302266" y="2482931"/>
                  <a:pt x="6375199" y="2482931"/>
                </a:cubicBezTo>
                <a:cubicBezTo>
                  <a:pt x="6436965" y="2482931"/>
                  <a:pt x="6493066" y="2464217"/>
                  <a:pt x="6493066" y="2420296"/>
                </a:cubicBezTo>
                <a:cubicBezTo>
                  <a:pt x="6493066" y="2381958"/>
                  <a:pt x="6465047" y="2378215"/>
                  <a:pt x="6341659" y="2361404"/>
                </a:cubicBezTo>
                <a:cubicBezTo>
                  <a:pt x="6151934" y="2337107"/>
                  <a:pt x="6112645" y="2276333"/>
                  <a:pt x="6112645" y="2199678"/>
                </a:cubicBezTo>
                <a:cubicBezTo>
                  <a:pt x="6112645" y="2147362"/>
                  <a:pt x="6153733" y="2039834"/>
                  <a:pt x="6349103" y="2039834"/>
                </a:cubicBezTo>
                <a:close/>
                <a:moveTo>
                  <a:pt x="9028717" y="1910842"/>
                </a:moveTo>
                <a:lnTo>
                  <a:pt x="9144640" y="1910842"/>
                </a:lnTo>
                <a:lnTo>
                  <a:pt x="9144640" y="2074429"/>
                </a:lnTo>
                <a:lnTo>
                  <a:pt x="9319435" y="2074429"/>
                </a:lnTo>
                <a:lnTo>
                  <a:pt x="9319435" y="2173520"/>
                </a:lnTo>
                <a:lnTo>
                  <a:pt x="9144640" y="2173520"/>
                </a:lnTo>
                <a:lnTo>
                  <a:pt x="9144640" y="2403464"/>
                </a:lnTo>
                <a:cubicBezTo>
                  <a:pt x="9144640" y="2438989"/>
                  <a:pt x="9158640" y="2477307"/>
                  <a:pt x="9225948" y="2477307"/>
                </a:cubicBezTo>
                <a:cubicBezTo>
                  <a:pt x="9248384" y="2477307"/>
                  <a:pt x="9295117" y="2471703"/>
                  <a:pt x="9325039" y="2463287"/>
                </a:cubicBezTo>
                <a:lnTo>
                  <a:pt x="9325039" y="2565190"/>
                </a:lnTo>
                <a:cubicBezTo>
                  <a:pt x="9268008" y="2572655"/>
                  <a:pt x="9240919" y="2576398"/>
                  <a:pt x="9199769" y="2576398"/>
                </a:cubicBezTo>
                <a:cubicBezTo>
                  <a:pt x="9089470" y="2576398"/>
                  <a:pt x="9028717" y="2540872"/>
                  <a:pt x="9028717" y="2430573"/>
                </a:cubicBezTo>
                <a:lnTo>
                  <a:pt x="9028717" y="2173520"/>
                </a:lnTo>
                <a:lnTo>
                  <a:pt x="8938973" y="2173520"/>
                </a:lnTo>
                <a:lnTo>
                  <a:pt x="8938973" y="2074429"/>
                </a:lnTo>
                <a:lnTo>
                  <a:pt x="9028717" y="2074429"/>
                </a:lnTo>
                <a:close/>
                <a:moveTo>
                  <a:pt x="7723878" y="1879420"/>
                </a:moveTo>
                <a:lnTo>
                  <a:pt x="7839780" y="1879420"/>
                </a:lnTo>
                <a:lnTo>
                  <a:pt x="7839780" y="2558996"/>
                </a:lnTo>
                <a:lnTo>
                  <a:pt x="7723878" y="2558996"/>
                </a:lnTo>
                <a:close/>
                <a:moveTo>
                  <a:pt x="9613710" y="1863116"/>
                </a:moveTo>
                <a:lnTo>
                  <a:pt x="9729509" y="1863116"/>
                </a:lnTo>
                <a:lnTo>
                  <a:pt x="9729509" y="1966094"/>
                </a:lnTo>
                <a:lnTo>
                  <a:pt x="9613710" y="1966094"/>
                </a:lnTo>
                <a:lnTo>
                  <a:pt x="9613710" y="1965929"/>
                </a:lnTo>
                <a:close/>
                <a:moveTo>
                  <a:pt x="1309234" y="558308"/>
                </a:moveTo>
                <a:lnTo>
                  <a:pt x="1680349" y="558308"/>
                </a:lnTo>
                <a:lnTo>
                  <a:pt x="1938518" y="884841"/>
                </a:lnTo>
                <a:lnTo>
                  <a:pt x="2201962" y="558308"/>
                </a:lnTo>
                <a:lnTo>
                  <a:pt x="2572871" y="558308"/>
                </a:lnTo>
                <a:lnTo>
                  <a:pt x="2121667" y="1100083"/>
                </a:lnTo>
                <a:lnTo>
                  <a:pt x="2550353" y="1617540"/>
                </a:lnTo>
                <a:lnTo>
                  <a:pt x="2177602" y="1617540"/>
                </a:lnTo>
                <a:lnTo>
                  <a:pt x="1938250" y="1313567"/>
                </a:lnTo>
                <a:lnTo>
                  <a:pt x="1698918" y="1617540"/>
                </a:lnTo>
                <a:lnTo>
                  <a:pt x="1327618" y="1617540"/>
                </a:lnTo>
                <a:lnTo>
                  <a:pt x="1760376" y="1100083"/>
                </a:lnTo>
                <a:close/>
                <a:moveTo>
                  <a:pt x="548081" y="505929"/>
                </a:moveTo>
                <a:lnTo>
                  <a:pt x="548091" y="505930"/>
                </a:lnTo>
                <a:lnTo>
                  <a:pt x="455764" y="515317"/>
                </a:lnTo>
                <a:cubicBezTo>
                  <a:pt x="363431" y="535805"/>
                  <a:pt x="276341" y="594723"/>
                  <a:pt x="241525" y="738272"/>
                </a:cubicBezTo>
                <a:lnTo>
                  <a:pt x="863945" y="738272"/>
                </a:lnTo>
                <a:cubicBezTo>
                  <a:pt x="837473" y="611457"/>
                  <a:pt x="766088" y="544172"/>
                  <a:pt x="662261" y="518455"/>
                </a:cubicBezTo>
                <a:lnTo>
                  <a:pt x="548091" y="505930"/>
                </a:lnTo>
                <a:lnTo>
                  <a:pt x="548102" y="505929"/>
                </a:lnTo>
                <a:close/>
                <a:moveTo>
                  <a:pt x="9246067" y="504419"/>
                </a:moveTo>
                <a:cubicBezTo>
                  <a:pt x="9125285" y="504419"/>
                  <a:pt x="8985892" y="545363"/>
                  <a:pt x="8939510" y="736762"/>
                </a:cubicBezTo>
                <a:lnTo>
                  <a:pt x="9561930" y="736762"/>
                </a:lnTo>
                <a:cubicBezTo>
                  <a:pt x="9526632" y="567675"/>
                  <a:pt x="9411495" y="504419"/>
                  <a:pt x="9246067" y="504419"/>
                </a:cubicBezTo>
                <a:close/>
                <a:moveTo>
                  <a:pt x="6525511" y="504399"/>
                </a:moveTo>
                <a:lnTo>
                  <a:pt x="6525521" y="504400"/>
                </a:lnTo>
                <a:lnTo>
                  <a:pt x="6433216" y="513787"/>
                </a:lnTo>
                <a:cubicBezTo>
                  <a:pt x="6340900" y="534275"/>
                  <a:pt x="6253807" y="593193"/>
                  <a:pt x="6218974" y="736742"/>
                </a:cubicBezTo>
                <a:lnTo>
                  <a:pt x="6841394" y="736742"/>
                </a:lnTo>
                <a:cubicBezTo>
                  <a:pt x="6814921" y="609927"/>
                  <a:pt x="6743526" y="542642"/>
                  <a:pt x="6639693" y="516925"/>
                </a:cubicBezTo>
                <a:lnTo>
                  <a:pt x="6525521" y="504400"/>
                </a:lnTo>
                <a:lnTo>
                  <a:pt x="6525531" y="504399"/>
                </a:lnTo>
                <a:close/>
                <a:moveTo>
                  <a:pt x="5148121" y="320196"/>
                </a:moveTo>
                <a:cubicBezTo>
                  <a:pt x="5509642" y="318438"/>
                  <a:pt x="5666136" y="523155"/>
                  <a:pt x="5686091" y="690919"/>
                </a:cubicBezTo>
                <a:lnTo>
                  <a:pt x="5454493" y="690919"/>
                </a:lnTo>
                <a:cubicBezTo>
                  <a:pt x="5428872" y="612217"/>
                  <a:pt x="5331291" y="517096"/>
                  <a:pt x="5163051" y="517096"/>
                </a:cubicBezTo>
                <a:cubicBezTo>
                  <a:pt x="4945659" y="517096"/>
                  <a:pt x="4821154" y="676857"/>
                  <a:pt x="4821154" y="836764"/>
                </a:cubicBezTo>
                <a:cubicBezTo>
                  <a:pt x="4821154" y="1028163"/>
                  <a:pt x="4923347" y="1187945"/>
                  <a:pt x="5144440" y="1187945"/>
                </a:cubicBezTo>
                <a:cubicBezTo>
                  <a:pt x="5337391" y="1187945"/>
                  <a:pt x="5437330" y="1089909"/>
                  <a:pt x="5461813" y="1002584"/>
                </a:cubicBezTo>
                <a:lnTo>
                  <a:pt x="5703482" y="1002584"/>
                </a:lnTo>
                <a:cubicBezTo>
                  <a:pt x="5668576" y="1143363"/>
                  <a:pt x="5527984" y="1384825"/>
                  <a:pt x="5168551" y="1384825"/>
                </a:cubicBezTo>
                <a:cubicBezTo>
                  <a:pt x="4848966" y="1384825"/>
                  <a:pt x="4586971" y="1228723"/>
                  <a:pt x="4586971" y="827458"/>
                </a:cubicBezTo>
                <a:cubicBezTo>
                  <a:pt x="4586971" y="565483"/>
                  <a:pt x="4793217" y="322016"/>
                  <a:pt x="5148121" y="320196"/>
                </a:cubicBezTo>
                <a:close/>
                <a:moveTo>
                  <a:pt x="553727" y="320196"/>
                </a:moveTo>
                <a:cubicBezTo>
                  <a:pt x="929040" y="324001"/>
                  <a:pt x="1109274" y="556157"/>
                  <a:pt x="1109274" y="916665"/>
                </a:cubicBezTo>
                <a:lnTo>
                  <a:pt x="234121" y="916665"/>
                </a:lnTo>
                <a:cubicBezTo>
                  <a:pt x="243344" y="979776"/>
                  <a:pt x="278662" y="1187945"/>
                  <a:pt x="562908" y="1199091"/>
                </a:cubicBezTo>
                <a:lnTo>
                  <a:pt x="562970" y="1199091"/>
                </a:lnTo>
                <a:cubicBezTo>
                  <a:pt x="692791" y="1199091"/>
                  <a:pt x="783507" y="1143735"/>
                  <a:pt x="825132" y="1076178"/>
                </a:cubicBezTo>
                <a:lnTo>
                  <a:pt x="1083715" y="1076178"/>
                </a:lnTo>
                <a:cubicBezTo>
                  <a:pt x="1049864" y="1174173"/>
                  <a:pt x="909561" y="1384825"/>
                  <a:pt x="570435" y="1384825"/>
                </a:cubicBezTo>
                <a:cubicBezTo>
                  <a:pt x="213692" y="1384825"/>
                  <a:pt x="0" y="1161849"/>
                  <a:pt x="0" y="849791"/>
                </a:cubicBezTo>
                <a:cubicBezTo>
                  <a:pt x="0" y="567324"/>
                  <a:pt x="185816" y="320196"/>
                  <a:pt x="553727" y="320196"/>
                </a:cubicBezTo>
                <a:close/>
                <a:moveTo>
                  <a:pt x="10744571" y="320113"/>
                </a:moveTo>
                <a:cubicBezTo>
                  <a:pt x="10952762" y="320113"/>
                  <a:pt x="11134835" y="407355"/>
                  <a:pt x="11134835" y="712114"/>
                </a:cubicBezTo>
                <a:lnTo>
                  <a:pt x="11134835" y="1351387"/>
                </a:lnTo>
                <a:lnTo>
                  <a:pt x="10904353" y="1351387"/>
                </a:lnTo>
                <a:lnTo>
                  <a:pt x="10904353" y="797702"/>
                </a:lnTo>
                <a:cubicBezTo>
                  <a:pt x="10904353" y="600760"/>
                  <a:pt x="10844965" y="517095"/>
                  <a:pt x="10690786" y="517095"/>
                </a:cubicBezTo>
                <a:cubicBezTo>
                  <a:pt x="10506748" y="517095"/>
                  <a:pt x="10432451" y="593295"/>
                  <a:pt x="10374882" y="664016"/>
                </a:cubicBezTo>
                <a:lnTo>
                  <a:pt x="10374882" y="1351387"/>
                </a:lnTo>
                <a:lnTo>
                  <a:pt x="10144442" y="1351387"/>
                </a:lnTo>
                <a:lnTo>
                  <a:pt x="10144442" y="353591"/>
                </a:lnTo>
                <a:lnTo>
                  <a:pt x="10371119" y="353591"/>
                </a:lnTo>
                <a:lnTo>
                  <a:pt x="10371119" y="478034"/>
                </a:lnTo>
                <a:cubicBezTo>
                  <a:pt x="10443617" y="407355"/>
                  <a:pt x="10542088" y="320113"/>
                  <a:pt x="10744571" y="320113"/>
                </a:cubicBezTo>
                <a:close/>
                <a:moveTo>
                  <a:pt x="9251692" y="318686"/>
                </a:moveTo>
                <a:cubicBezTo>
                  <a:pt x="9627005" y="322491"/>
                  <a:pt x="9807259" y="554647"/>
                  <a:pt x="9807259" y="915155"/>
                </a:cubicBezTo>
                <a:lnTo>
                  <a:pt x="8932086" y="915155"/>
                </a:lnTo>
                <a:cubicBezTo>
                  <a:pt x="8941329" y="978266"/>
                  <a:pt x="8976648" y="1186456"/>
                  <a:pt x="9260873" y="1197581"/>
                </a:cubicBezTo>
                <a:lnTo>
                  <a:pt x="9260935" y="1197643"/>
                </a:lnTo>
                <a:cubicBezTo>
                  <a:pt x="9390796" y="1197643"/>
                  <a:pt x="9481512" y="1142266"/>
                  <a:pt x="9523138" y="1074730"/>
                </a:cubicBezTo>
                <a:lnTo>
                  <a:pt x="9781618" y="1074730"/>
                </a:lnTo>
                <a:cubicBezTo>
                  <a:pt x="9747809" y="1172705"/>
                  <a:pt x="9607485" y="1383377"/>
                  <a:pt x="9268359" y="1383377"/>
                </a:cubicBezTo>
                <a:cubicBezTo>
                  <a:pt x="8911594" y="1383377"/>
                  <a:pt x="8697924" y="1160339"/>
                  <a:pt x="8697986" y="848281"/>
                </a:cubicBezTo>
                <a:cubicBezTo>
                  <a:pt x="8697986" y="565834"/>
                  <a:pt x="8883802" y="318686"/>
                  <a:pt x="9251692" y="318686"/>
                </a:cubicBezTo>
                <a:close/>
                <a:moveTo>
                  <a:pt x="6531156" y="318666"/>
                </a:moveTo>
                <a:cubicBezTo>
                  <a:pt x="6906469" y="322471"/>
                  <a:pt x="7086682" y="554627"/>
                  <a:pt x="7086682" y="915135"/>
                </a:cubicBezTo>
                <a:lnTo>
                  <a:pt x="6211571" y="915135"/>
                </a:lnTo>
                <a:cubicBezTo>
                  <a:pt x="6220793" y="978246"/>
                  <a:pt x="6256133" y="1186436"/>
                  <a:pt x="6540358" y="1197561"/>
                </a:cubicBezTo>
                <a:lnTo>
                  <a:pt x="6540441" y="1197644"/>
                </a:lnTo>
                <a:cubicBezTo>
                  <a:pt x="6670280" y="1197644"/>
                  <a:pt x="6760997" y="1142267"/>
                  <a:pt x="6802622" y="1074731"/>
                </a:cubicBezTo>
                <a:lnTo>
                  <a:pt x="7061103" y="1074731"/>
                </a:lnTo>
                <a:cubicBezTo>
                  <a:pt x="7027231" y="1172726"/>
                  <a:pt x="6886949" y="1383377"/>
                  <a:pt x="6547823" y="1383377"/>
                </a:cubicBezTo>
                <a:cubicBezTo>
                  <a:pt x="6191099" y="1383377"/>
                  <a:pt x="5977326" y="1160319"/>
                  <a:pt x="5977326" y="848261"/>
                </a:cubicBezTo>
                <a:cubicBezTo>
                  <a:pt x="5977326" y="565794"/>
                  <a:pt x="6163225" y="318666"/>
                  <a:pt x="6531156" y="318666"/>
                </a:cubicBezTo>
                <a:close/>
                <a:moveTo>
                  <a:pt x="11603037" y="61902"/>
                </a:moveTo>
                <a:lnTo>
                  <a:pt x="11833456" y="61902"/>
                </a:lnTo>
                <a:lnTo>
                  <a:pt x="11833456" y="387111"/>
                </a:lnTo>
                <a:lnTo>
                  <a:pt x="12180854" y="387111"/>
                </a:lnTo>
                <a:lnTo>
                  <a:pt x="12180854" y="583970"/>
                </a:lnTo>
                <a:lnTo>
                  <a:pt x="11833456" y="583970"/>
                </a:lnTo>
                <a:lnTo>
                  <a:pt x="11833456" y="1041191"/>
                </a:lnTo>
                <a:cubicBezTo>
                  <a:pt x="11833456" y="1111725"/>
                  <a:pt x="11861352" y="1188008"/>
                  <a:pt x="11995120" y="1188008"/>
                </a:cubicBezTo>
                <a:cubicBezTo>
                  <a:pt x="12039744" y="1188008"/>
                  <a:pt x="12132570" y="1176841"/>
                  <a:pt x="12192124" y="1160195"/>
                </a:cubicBezTo>
                <a:lnTo>
                  <a:pt x="12192124" y="1362554"/>
                </a:lnTo>
                <a:cubicBezTo>
                  <a:pt x="12078764" y="1377360"/>
                  <a:pt x="12024856" y="1384825"/>
                  <a:pt x="11943114" y="1384825"/>
                </a:cubicBezTo>
                <a:cubicBezTo>
                  <a:pt x="11723923" y="1384825"/>
                  <a:pt x="11603078" y="1314249"/>
                  <a:pt x="11603078" y="1095079"/>
                </a:cubicBezTo>
                <a:lnTo>
                  <a:pt x="11603078" y="583970"/>
                </a:lnTo>
                <a:lnTo>
                  <a:pt x="11424644" y="583970"/>
                </a:lnTo>
                <a:lnTo>
                  <a:pt x="11424644" y="387111"/>
                </a:lnTo>
                <a:lnTo>
                  <a:pt x="11603037" y="387111"/>
                </a:lnTo>
                <a:close/>
                <a:moveTo>
                  <a:pt x="3123890" y="41802"/>
                </a:moveTo>
                <a:lnTo>
                  <a:pt x="3494984" y="41802"/>
                </a:lnTo>
                <a:lnTo>
                  <a:pt x="3753154" y="368521"/>
                </a:lnTo>
                <a:lnTo>
                  <a:pt x="4016618" y="41802"/>
                </a:lnTo>
                <a:lnTo>
                  <a:pt x="4387528" y="41802"/>
                </a:lnTo>
                <a:lnTo>
                  <a:pt x="3936365" y="583680"/>
                </a:lnTo>
                <a:lnTo>
                  <a:pt x="4365092" y="1101220"/>
                </a:lnTo>
                <a:lnTo>
                  <a:pt x="3992341" y="1101220"/>
                </a:lnTo>
                <a:lnTo>
                  <a:pt x="3752989" y="797247"/>
                </a:lnTo>
                <a:lnTo>
                  <a:pt x="3513698" y="1101220"/>
                </a:lnTo>
                <a:lnTo>
                  <a:pt x="3142313" y="1101220"/>
                </a:lnTo>
                <a:lnTo>
                  <a:pt x="3574990" y="583577"/>
                </a:lnTo>
                <a:close/>
                <a:moveTo>
                  <a:pt x="2765212" y="40013"/>
                </a:moveTo>
                <a:lnTo>
                  <a:pt x="2925470" y="40013"/>
                </a:lnTo>
                <a:lnTo>
                  <a:pt x="2925470" y="1616102"/>
                </a:lnTo>
                <a:lnTo>
                  <a:pt x="2765212" y="1616102"/>
                </a:lnTo>
                <a:close/>
                <a:moveTo>
                  <a:pt x="8107090" y="0"/>
                </a:moveTo>
                <a:lnTo>
                  <a:pt x="8337489" y="0"/>
                </a:lnTo>
                <a:lnTo>
                  <a:pt x="8337489" y="1350818"/>
                </a:lnTo>
                <a:lnTo>
                  <a:pt x="8107090" y="1350818"/>
                </a:lnTo>
                <a:close/>
                <a:moveTo>
                  <a:pt x="7441948" y="0"/>
                </a:moveTo>
                <a:lnTo>
                  <a:pt x="7672305" y="0"/>
                </a:lnTo>
                <a:lnTo>
                  <a:pt x="7672305" y="1350818"/>
                </a:lnTo>
                <a:lnTo>
                  <a:pt x="7441948" y="1350818"/>
                </a:lnTo>
                <a:close/>
              </a:path>
            </a:pathLst>
          </a:custGeom>
          <a:solidFill>
            <a:schemeClr val="accent1"/>
          </a:solidFill>
          <a:ln w="206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4585B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12" name="Kundenlogo">
            <a:extLst>
              <a:ext uri="{FF2B5EF4-FFF2-40B4-BE49-F238E27FC236}">
                <a16:creationId xmlns:a16="http://schemas.microsoft.com/office/drawing/2014/main" id="{38BD1FF1-1B66-4DFF-ABA7-1D9BBBD2A04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9673200" y="377394"/>
            <a:ext cx="1800000" cy="72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Kundenlogo</a:t>
            </a:r>
          </a:p>
        </p:txBody>
      </p:sp>
    </p:spTree>
    <p:extLst>
      <p:ext uri="{BB962C8B-B14F-4D97-AF65-F5344CB8AC3E}">
        <p14:creationId xmlns:p14="http://schemas.microsoft.com/office/powerpoint/2010/main" val="279068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06605E5B-8238-4226-9A6C-FC3A9F424E9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21F2A6E2-991A-4E3B-82AF-7B2BAA33EB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D389C2-AD89-4561-9C8B-7AF83DF09B84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360000" y="1476000"/>
            <a:ext cx="5555025" cy="448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60BE1EB0-E544-4938-AEEC-3116337C6739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6278175" y="1476000"/>
            <a:ext cx="5555025" cy="448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cxnSp>
        <p:nvCxnSpPr>
          <p:cNvPr id="11" name="Strich horizontal">
            <a:extLst>
              <a:ext uri="{FF2B5EF4-FFF2-40B4-BE49-F238E27FC236}">
                <a16:creationId xmlns:a16="http://schemas.microsoft.com/office/drawing/2014/main" id="{5FAF2E87-5CFC-4445-A468-7781CB42DC5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1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C3361935-42A0-49DA-B71E-B41B3A8B80F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8592A2ED-8703-42E7-B40D-A8ECF59E05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D389C2-AD89-4561-9C8B-7AF83DF09B84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360000" y="1476000"/>
            <a:ext cx="3583999" cy="448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8660AB70-DBAF-4261-9EA2-1DD0396CFCCA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4304000" y="1476000"/>
            <a:ext cx="3583999" cy="448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D6F83399-405D-4BEE-9E19-D0584BC2ACA1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8249201" y="1476000"/>
            <a:ext cx="3583999" cy="448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cxnSp>
        <p:nvCxnSpPr>
          <p:cNvPr id="10" name="Strich horizontal">
            <a:extLst>
              <a:ext uri="{FF2B5EF4-FFF2-40B4-BE49-F238E27FC236}">
                <a16:creationId xmlns:a16="http://schemas.microsoft.com/office/drawing/2014/main" id="{981E68AC-457D-41E1-9CED-4C3BBE7FF21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56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06605E5B-8238-4226-9A6C-FC3A9F424E9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0000" y="360000"/>
            <a:ext cx="11496640" cy="612000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21F2A6E2-991A-4E3B-82AF-7B2BAA33EB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60000" y="720000"/>
            <a:ext cx="5555025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D389C2-AD89-4561-9C8B-7AF83DF09B84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360000" y="1476000"/>
            <a:ext cx="5555025" cy="448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cxnSp>
        <p:nvCxnSpPr>
          <p:cNvPr id="15" name="Strich horizontal">
            <a:extLst>
              <a:ext uri="{FF2B5EF4-FFF2-40B4-BE49-F238E27FC236}">
                <a16:creationId xmlns:a16="http://schemas.microsoft.com/office/drawing/2014/main" id="{B8F6AC2B-64B5-44D8-BC5C-E6D56784C13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E008821C-EC6B-4FDA-8A7E-CB6EFF90F9C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gray">
          <a:xfrm>
            <a:off x="6276974" y="1474788"/>
            <a:ext cx="5914800" cy="4664075"/>
          </a:xfrm>
          <a:noFill/>
        </p:spPr>
        <p:txBody>
          <a:bodyPr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9843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157970D-16AB-4277-8A08-3B70EA166BF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1474789"/>
            <a:ext cx="12192000" cy="4664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062864-45D0-4C01-8F34-CED2BE47F8A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0FA2095F-3435-4384-BE31-711C5DEAEAC9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360000" y="1836000"/>
            <a:ext cx="11474813" cy="394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2B62670-897E-478C-8F58-8EF7B166E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11" name="Strich horizontal">
            <a:extLst>
              <a:ext uri="{FF2B5EF4-FFF2-40B4-BE49-F238E27FC236}">
                <a16:creationId xmlns:a16="http://schemas.microsoft.com/office/drawing/2014/main" id="{C811D159-4FB0-4F5C-A4FE-9762BC4601B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17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157970D-16AB-4277-8A08-3B70EA166BF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1474789"/>
            <a:ext cx="12192000" cy="4664074"/>
          </a:xfrm>
          <a:prstGeom prst="rect">
            <a:avLst/>
          </a:prstGeom>
          <a:gradFill flip="none" rotWithShape="1">
            <a:gsLst>
              <a:gs pos="5000">
                <a:schemeClr val="accent1"/>
              </a:gs>
              <a:gs pos="8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062864-45D0-4C01-8F34-CED2BE47F8A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0FA2095F-3435-4384-BE31-711C5DEAEAC9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360000" y="1836000"/>
            <a:ext cx="11474813" cy="39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2B62670-897E-478C-8F58-8EF7B166E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11" name="Strich horizontal">
            <a:extLst>
              <a:ext uri="{FF2B5EF4-FFF2-40B4-BE49-F238E27FC236}">
                <a16:creationId xmlns:a16="http://schemas.microsoft.com/office/drawing/2014/main" id="{C811D159-4FB0-4F5C-A4FE-9762BC4601B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5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157970D-16AB-4277-8A08-3B70EA166BF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1474789"/>
            <a:ext cx="12192000" cy="4664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062864-45D0-4C01-8F34-CED2BE47F8A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0FA2095F-3435-4384-BE31-711C5DEAEAC9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360000" y="1836000"/>
            <a:ext cx="5555025" cy="394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2B62670-897E-478C-8F58-8EF7B166E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56CD9E61-FB2B-4AA1-A168-8E2865278EB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6276974" y="1474788"/>
            <a:ext cx="5916225" cy="46640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13" name="Strich horizontal">
            <a:extLst>
              <a:ext uri="{FF2B5EF4-FFF2-40B4-BE49-F238E27FC236}">
                <a16:creationId xmlns:a16="http://schemas.microsoft.com/office/drawing/2014/main" id="{E4B8AEFF-F4CC-4C2A-B03C-09196EC11C1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_1">
    <p:bg bwMode="gray">
      <p:bgPr>
        <a:gradFill flip="none" rotWithShape="1">
          <a:gsLst>
            <a:gs pos="5000">
              <a:schemeClr val="tx2"/>
            </a:gs>
            <a:gs pos="80000">
              <a:schemeClr val="accent2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CDF5864-E7E9-46BF-AAEF-8A6D88DA4B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160000" y="1859608"/>
            <a:ext cx="7873200" cy="3441600"/>
          </a:xfrm>
        </p:spPr>
        <p:txBody>
          <a:bodyPr anchor="t" anchorCtr="0"/>
          <a:lstStyle>
            <a:lvl1pPr algn="l">
              <a:lnSpc>
                <a:spcPct val="100000"/>
              </a:lnSpc>
              <a:spcAft>
                <a:spcPts val="600"/>
              </a:spcAft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das Zitat eingeben. Autor nicht vergessen!</a:t>
            </a:r>
          </a:p>
        </p:txBody>
      </p:sp>
      <p:sp>
        <p:nvSpPr>
          <p:cNvPr id="19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3722B7D7-3AFB-48E3-99EB-20985E063D5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4934"/>
            <a:ext cx="1440000" cy="304296"/>
          </a:xfrm>
          <a:custGeom>
            <a:avLst/>
            <a:gdLst>
              <a:gd name="connsiteX0" fmla="*/ 10308939 w 12192124"/>
              <a:gd name="connsiteY0" fmla="*/ 2139855 h 2576398"/>
              <a:gd name="connsiteX1" fmla="*/ 10145373 w 12192124"/>
              <a:gd name="connsiteY1" fmla="*/ 2306254 h 2576398"/>
              <a:gd name="connsiteX2" fmla="*/ 10308939 w 12192124"/>
              <a:gd name="connsiteY2" fmla="*/ 2477306 h 2576398"/>
              <a:gd name="connsiteX3" fmla="*/ 10472547 w 12192124"/>
              <a:gd name="connsiteY3" fmla="*/ 2306254 h 2576398"/>
              <a:gd name="connsiteX4" fmla="*/ 10308939 w 12192124"/>
              <a:gd name="connsiteY4" fmla="*/ 2139855 h 2576398"/>
              <a:gd name="connsiteX5" fmla="*/ 7147249 w 12192124"/>
              <a:gd name="connsiteY5" fmla="*/ 2139855 h 2576398"/>
              <a:gd name="connsiteX6" fmla="*/ 6983662 w 12192124"/>
              <a:gd name="connsiteY6" fmla="*/ 2306254 h 2576398"/>
              <a:gd name="connsiteX7" fmla="*/ 7147249 w 12192124"/>
              <a:gd name="connsiteY7" fmla="*/ 2477306 h 2576398"/>
              <a:gd name="connsiteX8" fmla="*/ 7310836 w 12192124"/>
              <a:gd name="connsiteY8" fmla="*/ 2306254 h 2576398"/>
              <a:gd name="connsiteX9" fmla="*/ 7147249 w 12192124"/>
              <a:gd name="connsiteY9" fmla="*/ 2139855 h 2576398"/>
              <a:gd name="connsiteX10" fmla="*/ 9613710 w 12192124"/>
              <a:gd name="connsiteY10" fmla="*/ 2057596 h 2576398"/>
              <a:gd name="connsiteX11" fmla="*/ 9729509 w 12192124"/>
              <a:gd name="connsiteY11" fmla="*/ 2057596 h 2576398"/>
              <a:gd name="connsiteX12" fmla="*/ 9729509 w 12192124"/>
              <a:gd name="connsiteY12" fmla="*/ 2559565 h 2576398"/>
              <a:gd name="connsiteX13" fmla="*/ 9613710 w 12192124"/>
              <a:gd name="connsiteY13" fmla="*/ 2559565 h 2576398"/>
              <a:gd name="connsiteX14" fmla="*/ 8173354 w 12192124"/>
              <a:gd name="connsiteY14" fmla="*/ 2057596 h 2576398"/>
              <a:gd name="connsiteX15" fmla="*/ 8289153 w 12192124"/>
              <a:gd name="connsiteY15" fmla="*/ 2057596 h 2576398"/>
              <a:gd name="connsiteX16" fmla="*/ 8289153 w 12192124"/>
              <a:gd name="connsiteY16" fmla="*/ 2336155 h 2576398"/>
              <a:gd name="connsiteX17" fmla="*/ 8396681 w 12192124"/>
              <a:gd name="connsiteY17" fmla="*/ 2477306 h 2576398"/>
              <a:gd name="connsiteX18" fmla="*/ 8555574 w 12192124"/>
              <a:gd name="connsiteY18" fmla="*/ 2403463 h 2576398"/>
              <a:gd name="connsiteX19" fmla="*/ 8555574 w 12192124"/>
              <a:gd name="connsiteY19" fmla="*/ 2057596 h 2576398"/>
              <a:gd name="connsiteX20" fmla="*/ 8671518 w 12192124"/>
              <a:gd name="connsiteY20" fmla="*/ 2057596 h 2576398"/>
              <a:gd name="connsiteX21" fmla="*/ 8671600 w 12192124"/>
              <a:gd name="connsiteY21" fmla="*/ 2057596 h 2576398"/>
              <a:gd name="connsiteX22" fmla="*/ 8671600 w 12192124"/>
              <a:gd name="connsiteY22" fmla="*/ 2559565 h 2576398"/>
              <a:gd name="connsiteX23" fmla="*/ 8557538 w 12192124"/>
              <a:gd name="connsiteY23" fmla="*/ 2559565 h 2576398"/>
              <a:gd name="connsiteX24" fmla="*/ 8557538 w 12192124"/>
              <a:gd name="connsiteY24" fmla="*/ 2496950 h 2576398"/>
              <a:gd name="connsiteX25" fmla="*/ 8369654 w 12192124"/>
              <a:gd name="connsiteY25" fmla="*/ 2576397 h 2576398"/>
              <a:gd name="connsiteX26" fmla="*/ 8173354 w 12192124"/>
              <a:gd name="connsiteY26" fmla="*/ 2379145 h 2576398"/>
              <a:gd name="connsiteX27" fmla="*/ 11180969 w 12192124"/>
              <a:gd name="connsiteY27" fmla="*/ 2040764 h 2576398"/>
              <a:gd name="connsiteX28" fmla="*/ 11377269 w 12192124"/>
              <a:gd name="connsiteY28" fmla="*/ 2238015 h 2576398"/>
              <a:gd name="connsiteX29" fmla="*/ 11377269 w 12192124"/>
              <a:gd name="connsiteY29" fmla="*/ 2559565 h 2576398"/>
              <a:gd name="connsiteX30" fmla="*/ 11261367 w 12192124"/>
              <a:gd name="connsiteY30" fmla="*/ 2559565 h 2576398"/>
              <a:gd name="connsiteX31" fmla="*/ 11261367 w 12192124"/>
              <a:gd name="connsiteY31" fmla="*/ 2281006 h 2576398"/>
              <a:gd name="connsiteX32" fmla="*/ 11153839 w 12192124"/>
              <a:gd name="connsiteY32" fmla="*/ 2139855 h 2576398"/>
              <a:gd name="connsiteX33" fmla="*/ 10994925 w 12192124"/>
              <a:gd name="connsiteY33" fmla="*/ 2213697 h 2576398"/>
              <a:gd name="connsiteX34" fmla="*/ 10994925 w 12192124"/>
              <a:gd name="connsiteY34" fmla="*/ 2559565 h 2576398"/>
              <a:gd name="connsiteX35" fmla="*/ 10879022 w 12192124"/>
              <a:gd name="connsiteY35" fmla="*/ 2559565 h 2576398"/>
              <a:gd name="connsiteX36" fmla="*/ 10879022 w 12192124"/>
              <a:gd name="connsiteY36" fmla="*/ 2057596 h 2576398"/>
              <a:gd name="connsiteX37" fmla="*/ 10993085 w 12192124"/>
              <a:gd name="connsiteY37" fmla="*/ 2057596 h 2576398"/>
              <a:gd name="connsiteX38" fmla="*/ 10993085 w 12192124"/>
              <a:gd name="connsiteY38" fmla="*/ 2120231 h 2576398"/>
              <a:gd name="connsiteX39" fmla="*/ 11180969 w 12192124"/>
              <a:gd name="connsiteY39" fmla="*/ 2040764 h 2576398"/>
              <a:gd name="connsiteX40" fmla="*/ 10308939 w 12192124"/>
              <a:gd name="connsiteY40" fmla="*/ 2040764 h 2576398"/>
              <a:gd name="connsiteX41" fmla="*/ 10590311 w 12192124"/>
              <a:gd name="connsiteY41" fmla="*/ 2308115 h 2576398"/>
              <a:gd name="connsiteX42" fmla="*/ 10308939 w 12192124"/>
              <a:gd name="connsiteY42" fmla="*/ 2576397 h 2576398"/>
              <a:gd name="connsiteX43" fmla="*/ 10027589 w 12192124"/>
              <a:gd name="connsiteY43" fmla="*/ 2308115 h 2576398"/>
              <a:gd name="connsiteX44" fmla="*/ 10308939 w 12192124"/>
              <a:gd name="connsiteY44" fmla="*/ 2040764 h 2576398"/>
              <a:gd name="connsiteX45" fmla="*/ 7147249 w 12192124"/>
              <a:gd name="connsiteY45" fmla="*/ 2040764 h 2576398"/>
              <a:gd name="connsiteX46" fmla="*/ 7428599 w 12192124"/>
              <a:gd name="connsiteY46" fmla="*/ 2308115 h 2576398"/>
              <a:gd name="connsiteX47" fmla="*/ 7147249 w 12192124"/>
              <a:gd name="connsiteY47" fmla="*/ 2576397 h 2576398"/>
              <a:gd name="connsiteX48" fmla="*/ 6865857 w 12192124"/>
              <a:gd name="connsiteY48" fmla="*/ 2308115 h 2576398"/>
              <a:gd name="connsiteX49" fmla="*/ 7147249 w 12192124"/>
              <a:gd name="connsiteY49" fmla="*/ 2040764 h 2576398"/>
              <a:gd name="connsiteX50" fmla="*/ 11916749 w 12192124"/>
              <a:gd name="connsiteY50" fmla="*/ 2039834 h 2576398"/>
              <a:gd name="connsiteX51" fmla="*/ 12173803 w 12192124"/>
              <a:gd name="connsiteY51" fmla="*/ 2158549 h 2576398"/>
              <a:gd name="connsiteX52" fmla="*/ 12173699 w 12192124"/>
              <a:gd name="connsiteY52" fmla="*/ 2158611 h 2576398"/>
              <a:gd name="connsiteX53" fmla="*/ 12077420 w 12192124"/>
              <a:gd name="connsiteY53" fmla="*/ 2211899 h 2576398"/>
              <a:gd name="connsiteX54" fmla="*/ 11913834 w 12192124"/>
              <a:gd name="connsiteY54" fmla="*/ 2133321 h 2576398"/>
              <a:gd name="connsiteX55" fmla="*/ 11801673 w 12192124"/>
              <a:gd name="connsiteY55" fmla="*/ 2194074 h 2576398"/>
              <a:gd name="connsiteX56" fmla="*/ 11919540 w 12192124"/>
              <a:gd name="connsiteY56" fmla="*/ 2249223 h 2576398"/>
              <a:gd name="connsiteX57" fmla="*/ 12182156 w 12192124"/>
              <a:gd name="connsiteY57" fmla="*/ 2411880 h 2576398"/>
              <a:gd name="connsiteX58" fmla="*/ 11931658 w 12192124"/>
              <a:gd name="connsiteY58" fmla="*/ 2576398 h 2576398"/>
              <a:gd name="connsiteX59" fmla="*/ 11661495 w 12192124"/>
              <a:gd name="connsiteY59" fmla="*/ 2453940 h 2576398"/>
              <a:gd name="connsiteX60" fmla="*/ 11759655 w 12192124"/>
              <a:gd name="connsiteY60" fmla="*/ 2396909 h 2576398"/>
              <a:gd name="connsiteX61" fmla="*/ 11942845 w 12192124"/>
              <a:gd name="connsiteY61" fmla="*/ 2482931 h 2576398"/>
              <a:gd name="connsiteX62" fmla="*/ 12060712 w 12192124"/>
              <a:gd name="connsiteY62" fmla="*/ 2420296 h 2576398"/>
              <a:gd name="connsiteX63" fmla="*/ 11909263 w 12192124"/>
              <a:gd name="connsiteY63" fmla="*/ 2361404 h 2576398"/>
              <a:gd name="connsiteX64" fmla="*/ 11680250 w 12192124"/>
              <a:gd name="connsiteY64" fmla="*/ 2199678 h 2576398"/>
              <a:gd name="connsiteX65" fmla="*/ 11916749 w 12192124"/>
              <a:gd name="connsiteY65" fmla="*/ 2039834 h 2576398"/>
              <a:gd name="connsiteX66" fmla="*/ 6349103 w 12192124"/>
              <a:gd name="connsiteY66" fmla="*/ 2039834 h 2576398"/>
              <a:gd name="connsiteX67" fmla="*/ 6606198 w 12192124"/>
              <a:gd name="connsiteY67" fmla="*/ 2158549 h 2576398"/>
              <a:gd name="connsiteX68" fmla="*/ 6606198 w 12192124"/>
              <a:gd name="connsiteY68" fmla="*/ 2158611 h 2576398"/>
              <a:gd name="connsiteX69" fmla="*/ 6509898 w 12192124"/>
              <a:gd name="connsiteY69" fmla="*/ 2211899 h 2576398"/>
              <a:gd name="connsiteX70" fmla="*/ 6346311 w 12192124"/>
              <a:gd name="connsiteY70" fmla="*/ 2133321 h 2576398"/>
              <a:gd name="connsiteX71" fmla="*/ 6234151 w 12192124"/>
              <a:gd name="connsiteY71" fmla="*/ 2194074 h 2576398"/>
              <a:gd name="connsiteX72" fmla="*/ 6351874 w 12192124"/>
              <a:gd name="connsiteY72" fmla="*/ 2249223 h 2576398"/>
              <a:gd name="connsiteX73" fmla="*/ 6614490 w 12192124"/>
              <a:gd name="connsiteY73" fmla="*/ 2411880 h 2576398"/>
              <a:gd name="connsiteX74" fmla="*/ 6363971 w 12192124"/>
              <a:gd name="connsiteY74" fmla="*/ 2576398 h 2576398"/>
              <a:gd name="connsiteX75" fmla="*/ 6093828 w 12192124"/>
              <a:gd name="connsiteY75" fmla="*/ 2453940 h 2576398"/>
              <a:gd name="connsiteX76" fmla="*/ 6191967 w 12192124"/>
              <a:gd name="connsiteY76" fmla="*/ 2396909 h 2576398"/>
              <a:gd name="connsiteX77" fmla="*/ 6375199 w 12192124"/>
              <a:gd name="connsiteY77" fmla="*/ 2482931 h 2576398"/>
              <a:gd name="connsiteX78" fmla="*/ 6493066 w 12192124"/>
              <a:gd name="connsiteY78" fmla="*/ 2420296 h 2576398"/>
              <a:gd name="connsiteX79" fmla="*/ 6341659 w 12192124"/>
              <a:gd name="connsiteY79" fmla="*/ 2361404 h 2576398"/>
              <a:gd name="connsiteX80" fmla="*/ 6112645 w 12192124"/>
              <a:gd name="connsiteY80" fmla="*/ 2199678 h 2576398"/>
              <a:gd name="connsiteX81" fmla="*/ 6349103 w 12192124"/>
              <a:gd name="connsiteY81" fmla="*/ 2039834 h 2576398"/>
              <a:gd name="connsiteX82" fmla="*/ 9028717 w 12192124"/>
              <a:gd name="connsiteY82" fmla="*/ 1910842 h 2576398"/>
              <a:gd name="connsiteX83" fmla="*/ 9144640 w 12192124"/>
              <a:gd name="connsiteY83" fmla="*/ 1910842 h 2576398"/>
              <a:gd name="connsiteX84" fmla="*/ 9144640 w 12192124"/>
              <a:gd name="connsiteY84" fmla="*/ 2074429 h 2576398"/>
              <a:gd name="connsiteX85" fmla="*/ 9319435 w 12192124"/>
              <a:gd name="connsiteY85" fmla="*/ 2074429 h 2576398"/>
              <a:gd name="connsiteX86" fmla="*/ 9319435 w 12192124"/>
              <a:gd name="connsiteY86" fmla="*/ 2173520 h 2576398"/>
              <a:gd name="connsiteX87" fmla="*/ 9144640 w 12192124"/>
              <a:gd name="connsiteY87" fmla="*/ 2173520 h 2576398"/>
              <a:gd name="connsiteX88" fmla="*/ 9144640 w 12192124"/>
              <a:gd name="connsiteY88" fmla="*/ 2403464 h 2576398"/>
              <a:gd name="connsiteX89" fmla="*/ 9225948 w 12192124"/>
              <a:gd name="connsiteY89" fmla="*/ 2477307 h 2576398"/>
              <a:gd name="connsiteX90" fmla="*/ 9325039 w 12192124"/>
              <a:gd name="connsiteY90" fmla="*/ 2463287 h 2576398"/>
              <a:gd name="connsiteX91" fmla="*/ 9325039 w 12192124"/>
              <a:gd name="connsiteY91" fmla="*/ 2565190 h 2576398"/>
              <a:gd name="connsiteX92" fmla="*/ 9199769 w 12192124"/>
              <a:gd name="connsiteY92" fmla="*/ 2576398 h 2576398"/>
              <a:gd name="connsiteX93" fmla="*/ 9028717 w 12192124"/>
              <a:gd name="connsiteY93" fmla="*/ 2430573 h 2576398"/>
              <a:gd name="connsiteX94" fmla="*/ 9028717 w 12192124"/>
              <a:gd name="connsiteY94" fmla="*/ 2173520 h 2576398"/>
              <a:gd name="connsiteX95" fmla="*/ 8938973 w 12192124"/>
              <a:gd name="connsiteY95" fmla="*/ 2173520 h 2576398"/>
              <a:gd name="connsiteX96" fmla="*/ 8938973 w 12192124"/>
              <a:gd name="connsiteY96" fmla="*/ 2074429 h 2576398"/>
              <a:gd name="connsiteX97" fmla="*/ 9028717 w 12192124"/>
              <a:gd name="connsiteY97" fmla="*/ 2074429 h 2576398"/>
              <a:gd name="connsiteX98" fmla="*/ 7723878 w 12192124"/>
              <a:gd name="connsiteY98" fmla="*/ 1879420 h 2576398"/>
              <a:gd name="connsiteX99" fmla="*/ 7839780 w 12192124"/>
              <a:gd name="connsiteY99" fmla="*/ 1879420 h 2576398"/>
              <a:gd name="connsiteX100" fmla="*/ 7839780 w 12192124"/>
              <a:gd name="connsiteY100" fmla="*/ 2558996 h 2576398"/>
              <a:gd name="connsiteX101" fmla="*/ 7723878 w 12192124"/>
              <a:gd name="connsiteY101" fmla="*/ 2558996 h 2576398"/>
              <a:gd name="connsiteX102" fmla="*/ 9613710 w 12192124"/>
              <a:gd name="connsiteY102" fmla="*/ 1863116 h 2576398"/>
              <a:gd name="connsiteX103" fmla="*/ 9729509 w 12192124"/>
              <a:gd name="connsiteY103" fmla="*/ 1863116 h 2576398"/>
              <a:gd name="connsiteX104" fmla="*/ 9729509 w 12192124"/>
              <a:gd name="connsiteY104" fmla="*/ 1966094 h 2576398"/>
              <a:gd name="connsiteX105" fmla="*/ 9613710 w 12192124"/>
              <a:gd name="connsiteY105" fmla="*/ 1966094 h 2576398"/>
              <a:gd name="connsiteX106" fmla="*/ 9613710 w 12192124"/>
              <a:gd name="connsiteY106" fmla="*/ 1965929 h 2576398"/>
              <a:gd name="connsiteX107" fmla="*/ 1309234 w 12192124"/>
              <a:gd name="connsiteY107" fmla="*/ 558308 h 2576398"/>
              <a:gd name="connsiteX108" fmla="*/ 1680349 w 12192124"/>
              <a:gd name="connsiteY108" fmla="*/ 558308 h 2576398"/>
              <a:gd name="connsiteX109" fmla="*/ 1938518 w 12192124"/>
              <a:gd name="connsiteY109" fmla="*/ 884841 h 2576398"/>
              <a:gd name="connsiteX110" fmla="*/ 2201962 w 12192124"/>
              <a:gd name="connsiteY110" fmla="*/ 558308 h 2576398"/>
              <a:gd name="connsiteX111" fmla="*/ 2572871 w 12192124"/>
              <a:gd name="connsiteY111" fmla="*/ 558308 h 2576398"/>
              <a:gd name="connsiteX112" fmla="*/ 2121667 w 12192124"/>
              <a:gd name="connsiteY112" fmla="*/ 1100083 h 2576398"/>
              <a:gd name="connsiteX113" fmla="*/ 2550353 w 12192124"/>
              <a:gd name="connsiteY113" fmla="*/ 1617540 h 2576398"/>
              <a:gd name="connsiteX114" fmla="*/ 2177602 w 12192124"/>
              <a:gd name="connsiteY114" fmla="*/ 1617540 h 2576398"/>
              <a:gd name="connsiteX115" fmla="*/ 1938250 w 12192124"/>
              <a:gd name="connsiteY115" fmla="*/ 1313567 h 2576398"/>
              <a:gd name="connsiteX116" fmla="*/ 1698918 w 12192124"/>
              <a:gd name="connsiteY116" fmla="*/ 1617540 h 2576398"/>
              <a:gd name="connsiteX117" fmla="*/ 1327618 w 12192124"/>
              <a:gd name="connsiteY117" fmla="*/ 1617540 h 2576398"/>
              <a:gd name="connsiteX118" fmla="*/ 1760376 w 12192124"/>
              <a:gd name="connsiteY118" fmla="*/ 1100083 h 2576398"/>
              <a:gd name="connsiteX119" fmla="*/ 548081 w 12192124"/>
              <a:gd name="connsiteY119" fmla="*/ 505929 h 2576398"/>
              <a:gd name="connsiteX120" fmla="*/ 548091 w 12192124"/>
              <a:gd name="connsiteY120" fmla="*/ 505930 h 2576398"/>
              <a:gd name="connsiteX121" fmla="*/ 455764 w 12192124"/>
              <a:gd name="connsiteY121" fmla="*/ 515317 h 2576398"/>
              <a:gd name="connsiteX122" fmla="*/ 241525 w 12192124"/>
              <a:gd name="connsiteY122" fmla="*/ 738272 h 2576398"/>
              <a:gd name="connsiteX123" fmla="*/ 863945 w 12192124"/>
              <a:gd name="connsiteY123" fmla="*/ 738272 h 2576398"/>
              <a:gd name="connsiteX124" fmla="*/ 662261 w 12192124"/>
              <a:gd name="connsiteY124" fmla="*/ 518455 h 2576398"/>
              <a:gd name="connsiteX125" fmla="*/ 548091 w 12192124"/>
              <a:gd name="connsiteY125" fmla="*/ 505930 h 2576398"/>
              <a:gd name="connsiteX126" fmla="*/ 548102 w 12192124"/>
              <a:gd name="connsiteY126" fmla="*/ 505929 h 2576398"/>
              <a:gd name="connsiteX127" fmla="*/ 9246067 w 12192124"/>
              <a:gd name="connsiteY127" fmla="*/ 504419 h 2576398"/>
              <a:gd name="connsiteX128" fmla="*/ 8939510 w 12192124"/>
              <a:gd name="connsiteY128" fmla="*/ 736762 h 2576398"/>
              <a:gd name="connsiteX129" fmla="*/ 9561930 w 12192124"/>
              <a:gd name="connsiteY129" fmla="*/ 736762 h 2576398"/>
              <a:gd name="connsiteX130" fmla="*/ 9246067 w 12192124"/>
              <a:gd name="connsiteY130" fmla="*/ 504419 h 2576398"/>
              <a:gd name="connsiteX131" fmla="*/ 6525511 w 12192124"/>
              <a:gd name="connsiteY131" fmla="*/ 504399 h 2576398"/>
              <a:gd name="connsiteX132" fmla="*/ 6525521 w 12192124"/>
              <a:gd name="connsiteY132" fmla="*/ 504400 h 2576398"/>
              <a:gd name="connsiteX133" fmla="*/ 6433216 w 12192124"/>
              <a:gd name="connsiteY133" fmla="*/ 513787 h 2576398"/>
              <a:gd name="connsiteX134" fmla="*/ 6218974 w 12192124"/>
              <a:gd name="connsiteY134" fmla="*/ 736742 h 2576398"/>
              <a:gd name="connsiteX135" fmla="*/ 6841394 w 12192124"/>
              <a:gd name="connsiteY135" fmla="*/ 736742 h 2576398"/>
              <a:gd name="connsiteX136" fmla="*/ 6639693 w 12192124"/>
              <a:gd name="connsiteY136" fmla="*/ 516925 h 2576398"/>
              <a:gd name="connsiteX137" fmla="*/ 6525521 w 12192124"/>
              <a:gd name="connsiteY137" fmla="*/ 504400 h 2576398"/>
              <a:gd name="connsiteX138" fmla="*/ 6525531 w 12192124"/>
              <a:gd name="connsiteY138" fmla="*/ 504399 h 2576398"/>
              <a:gd name="connsiteX139" fmla="*/ 5148121 w 12192124"/>
              <a:gd name="connsiteY139" fmla="*/ 320196 h 2576398"/>
              <a:gd name="connsiteX140" fmla="*/ 5686091 w 12192124"/>
              <a:gd name="connsiteY140" fmla="*/ 690919 h 2576398"/>
              <a:gd name="connsiteX141" fmla="*/ 5454493 w 12192124"/>
              <a:gd name="connsiteY141" fmla="*/ 690919 h 2576398"/>
              <a:gd name="connsiteX142" fmla="*/ 5163051 w 12192124"/>
              <a:gd name="connsiteY142" fmla="*/ 517096 h 2576398"/>
              <a:gd name="connsiteX143" fmla="*/ 4821154 w 12192124"/>
              <a:gd name="connsiteY143" fmla="*/ 836764 h 2576398"/>
              <a:gd name="connsiteX144" fmla="*/ 5144440 w 12192124"/>
              <a:gd name="connsiteY144" fmla="*/ 1187945 h 2576398"/>
              <a:gd name="connsiteX145" fmla="*/ 5461813 w 12192124"/>
              <a:gd name="connsiteY145" fmla="*/ 1002584 h 2576398"/>
              <a:gd name="connsiteX146" fmla="*/ 5703482 w 12192124"/>
              <a:gd name="connsiteY146" fmla="*/ 1002584 h 2576398"/>
              <a:gd name="connsiteX147" fmla="*/ 5168551 w 12192124"/>
              <a:gd name="connsiteY147" fmla="*/ 1384825 h 2576398"/>
              <a:gd name="connsiteX148" fmla="*/ 4586971 w 12192124"/>
              <a:gd name="connsiteY148" fmla="*/ 827458 h 2576398"/>
              <a:gd name="connsiteX149" fmla="*/ 5148121 w 12192124"/>
              <a:gd name="connsiteY149" fmla="*/ 320196 h 2576398"/>
              <a:gd name="connsiteX150" fmla="*/ 553727 w 12192124"/>
              <a:gd name="connsiteY150" fmla="*/ 320196 h 2576398"/>
              <a:gd name="connsiteX151" fmla="*/ 1109274 w 12192124"/>
              <a:gd name="connsiteY151" fmla="*/ 916665 h 2576398"/>
              <a:gd name="connsiteX152" fmla="*/ 234121 w 12192124"/>
              <a:gd name="connsiteY152" fmla="*/ 916665 h 2576398"/>
              <a:gd name="connsiteX153" fmla="*/ 562908 w 12192124"/>
              <a:gd name="connsiteY153" fmla="*/ 1199091 h 2576398"/>
              <a:gd name="connsiteX154" fmla="*/ 562970 w 12192124"/>
              <a:gd name="connsiteY154" fmla="*/ 1199091 h 2576398"/>
              <a:gd name="connsiteX155" fmla="*/ 825132 w 12192124"/>
              <a:gd name="connsiteY155" fmla="*/ 1076178 h 2576398"/>
              <a:gd name="connsiteX156" fmla="*/ 1083715 w 12192124"/>
              <a:gd name="connsiteY156" fmla="*/ 1076178 h 2576398"/>
              <a:gd name="connsiteX157" fmla="*/ 570435 w 12192124"/>
              <a:gd name="connsiteY157" fmla="*/ 1384825 h 2576398"/>
              <a:gd name="connsiteX158" fmla="*/ 0 w 12192124"/>
              <a:gd name="connsiteY158" fmla="*/ 849791 h 2576398"/>
              <a:gd name="connsiteX159" fmla="*/ 553727 w 12192124"/>
              <a:gd name="connsiteY159" fmla="*/ 320196 h 2576398"/>
              <a:gd name="connsiteX160" fmla="*/ 10744571 w 12192124"/>
              <a:gd name="connsiteY160" fmla="*/ 320113 h 2576398"/>
              <a:gd name="connsiteX161" fmla="*/ 11134835 w 12192124"/>
              <a:gd name="connsiteY161" fmla="*/ 712114 h 2576398"/>
              <a:gd name="connsiteX162" fmla="*/ 11134835 w 12192124"/>
              <a:gd name="connsiteY162" fmla="*/ 1351387 h 2576398"/>
              <a:gd name="connsiteX163" fmla="*/ 10904353 w 12192124"/>
              <a:gd name="connsiteY163" fmla="*/ 1351387 h 2576398"/>
              <a:gd name="connsiteX164" fmla="*/ 10904353 w 12192124"/>
              <a:gd name="connsiteY164" fmla="*/ 797702 h 2576398"/>
              <a:gd name="connsiteX165" fmla="*/ 10690786 w 12192124"/>
              <a:gd name="connsiteY165" fmla="*/ 517095 h 2576398"/>
              <a:gd name="connsiteX166" fmla="*/ 10374882 w 12192124"/>
              <a:gd name="connsiteY166" fmla="*/ 664016 h 2576398"/>
              <a:gd name="connsiteX167" fmla="*/ 10374882 w 12192124"/>
              <a:gd name="connsiteY167" fmla="*/ 1351387 h 2576398"/>
              <a:gd name="connsiteX168" fmla="*/ 10144442 w 12192124"/>
              <a:gd name="connsiteY168" fmla="*/ 1351387 h 2576398"/>
              <a:gd name="connsiteX169" fmla="*/ 10144442 w 12192124"/>
              <a:gd name="connsiteY169" fmla="*/ 353591 h 2576398"/>
              <a:gd name="connsiteX170" fmla="*/ 10371119 w 12192124"/>
              <a:gd name="connsiteY170" fmla="*/ 353591 h 2576398"/>
              <a:gd name="connsiteX171" fmla="*/ 10371119 w 12192124"/>
              <a:gd name="connsiteY171" fmla="*/ 478034 h 2576398"/>
              <a:gd name="connsiteX172" fmla="*/ 10744571 w 12192124"/>
              <a:gd name="connsiteY172" fmla="*/ 320113 h 2576398"/>
              <a:gd name="connsiteX173" fmla="*/ 9251692 w 12192124"/>
              <a:gd name="connsiteY173" fmla="*/ 318686 h 2576398"/>
              <a:gd name="connsiteX174" fmla="*/ 9807259 w 12192124"/>
              <a:gd name="connsiteY174" fmla="*/ 915155 h 2576398"/>
              <a:gd name="connsiteX175" fmla="*/ 8932086 w 12192124"/>
              <a:gd name="connsiteY175" fmla="*/ 915155 h 2576398"/>
              <a:gd name="connsiteX176" fmla="*/ 9260873 w 12192124"/>
              <a:gd name="connsiteY176" fmla="*/ 1197581 h 2576398"/>
              <a:gd name="connsiteX177" fmla="*/ 9260935 w 12192124"/>
              <a:gd name="connsiteY177" fmla="*/ 1197643 h 2576398"/>
              <a:gd name="connsiteX178" fmla="*/ 9523138 w 12192124"/>
              <a:gd name="connsiteY178" fmla="*/ 1074730 h 2576398"/>
              <a:gd name="connsiteX179" fmla="*/ 9781618 w 12192124"/>
              <a:gd name="connsiteY179" fmla="*/ 1074730 h 2576398"/>
              <a:gd name="connsiteX180" fmla="*/ 9268359 w 12192124"/>
              <a:gd name="connsiteY180" fmla="*/ 1383377 h 2576398"/>
              <a:gd name="connsiteX181" fmla="*/ 8697986 w 12192124"/>
              <a:gd name="connsiteY181" fmla="*/ 848281 h 2576398"/>
              <a:gd name="connsiteX182" fmla="*/ 9251692 w 12192124"/>
              <a:gd name="connsiteY182" fmla="*/ 318686 h 2576398"/>
              <a:gd name="connsiteX183" fmla="*/ 6531156 w 12192124"/>
              <a:gd name="connsiteY183" fmla="*/ 318666 h 2576398"/>
              <a:gd name="connsiteX184" fmla="*/ 7086682 w 12192124"/>
              <a:gd name="connsiteY184" fmla="*/ 915135 h 2576398"/>
              <a:gd name="connsiteX185" fmla="*/ 6211571 w 12192124"/>
              <a:gd name="connsiteY185" fmla="*/ 915135 h 2576398"/>
              <a:gd name="connsiteX186" fmla="*/ 6540358 w 12192124"/>
              <a:gd name="connsiteY186" fmla="*/ 1197561 h 2576398"/>
              <a:gd name="connsiteX187" fmla="*/ 6540441 w 12192124"/>
              <a:gd name="connsiteY187" fmla="*/ 1197644 h 2576398"/>
              <a:gd name="connsiteX188" fmla="*/ 6802622 w 12192124"/>
              <a:gd name="connsiteY188" fmla="*/ 1074731 h 2576398"/>
              <a:gd name="connsiteX189" fmla="*/ 7061103 w 12192124"/>
              <a:gd name="connsiteY189" fmla="*/ 1074731 h 2576398"/>
              <a:gd name="connsiteX190" fmla="*/ 6547823 w 12192124"/>
              <a:gd name="connsiteY190" fmla="*/ 1383377 h 2576398"/>
              <a:gd name="connsiteX191" fmla="*/ 5977326 w 12192124"/>
              <a:gd name="connsiteY191" fmla="*/ 848261 h 2576398"/>
              <a:gd name="connsiteX192" fmla="*/ 6531156 w 12192124"/>
              <a:gd name="connsiteY192" fmla="*/ 318666 h 2576398"/>
              <a:gd name="connsiteX193" fmla="*/ 11603037 w 12192124"/>
              <a:gd name="connsiteY193" fmla="*/ 61902 h 2576398"/>
              <a:gd name="connsiteX194" fmla="*/ 11833456 w 12192124"/>
              <a:gd name="connsiteY194" fmla="*/ 61902 h 2576398"/>
              <a:gd name="connsiteX195" fmla="*/ 11833456 w 12192124"/>
              <a:gd name="connsiteY195" fmla="*/ 387111 h 2576398"/>
              <a:gd name="connsiteX196" fmla="*/ 12180854 w 12192124"/>
              <a:gd name="connsiteY196" fmla="*/ 387111 h 2576398"/>
              <a:gd name="connsiteX197" fmla="*/ 12180854 w 12192124"/>
              <a:gd name="connsiteY197" fmla="*/ 583970 h 2576398"/>
              <a:gd name="connsiteX198" fmla="*/ 11833456 w 12192124"/>
              <a:gd name="connsiteY198" fmla="*/ 583970 h 2576398"/>
              <a:gd name="connsiteX199" fmla="*/ 11833456 w 12192124"/>
              <a:gd name="connsiteY199" fmla="*/ 1041191 h 2576398"/>
              <a:gd name="connsiteX200" fmla="*/ 11995120 w 12192124"/>
              <a:gd name="connsiteY200" fmla="*/ 1188008 h 2576398"/>
              <a:gd name="connsiteX201" fmla="*/ 12192124 w 12192124"/>
              <a:gd name="connsiteY201" fmla="*/ 1160195 h 2576398"/>
              <a:gd name="connsiteX202" fmla="*/ 12192124 w 12192124"/>
              <a:gd name="connsiteY202" fmla="*/ 1362554 h 2576398"/>
              <a:gd name="connsiteX203" fmla="*/ 11943114 w 12192124"/>
              <a:gd name="connsiteY203" fmla="*/ 1384825 h 2576398"/>
              <a:gd name="connsiteX204" fmla="*/ 11603078 w 12192124"/>
              <a:gd name="connsiteY204" fmla="*/ 1095079 h 2576398"/>
              <a:gd name="connsiteX205" fmla="*/ 11603078 w 12192124"/>
              <a:gd name="connsiteY205" fmla="*/ 583970 h 2576398"/>
              <a:gd name="connsiteX206" fmla="*/ 11424644 w 12192124"/>
              <a:gd name="connsiteY206" fmla="*/ 583970 h 2576398"/>
              <a:gd name="connsiteX207" fmla="*/ 11424644 w 12192124"/>
              <a:gd name="connsiteY207" fmla="*/ 387111 h 2576398"/>
              <a:gd name="connsiteX208" fmla="*/ 11603037 w 12192124"/>
              <a:gd name="connsiteY208" fmla="*/ 387111 h 2576398"/>
              <a:gd name="connsiteX209" fmla="*/ 3123890 w 12192124"/>
              <a:gd name="connsiteY209" fmla="*/ 41802 h 2576398"/>
              <a:gd name="connsiteX210" fmla="*/ 3494984 w 12192124"/>
              <a:gd name="connsiteY210" fmla="*/ 41802 h 2576398"/>
              <a:gd name="connsiteX211" fmla="*/ 3753154 w 12192124"/>
              <a:gd name="connsiteY211" fmla="*/ 368521 h 2576398"/>
              <a:gd name="connsiteX212" fmla="*/ 4016618 w 12192124"/>
              <a:gd name="connsiteY212" fmla="*/ 41802 h 2576398"/>
              <a:gd name="connsiteX213" fmla="*/ 4387528 w 12192124"/>
              <a:gd name="connsiteY213" fmla="*/ 41802 h 2576398"/>
              <a:gd name="connsiteX214" fmla="*/ 3936365 w 12192124"/>
              <a:gd name="connsiteY214" fmla="*/ 583680 h 2576398"/>
              <a:gd name="connsiteX215" fmla="*/ 4365092 w 12192124"/>
              <a:gd name="connsiteY215" fmla="*/ 1101220 h 2576398"/>
              <a:gd name="connsiteX216" fmla="*/ 3992341 w 12192124"/>
              <a:gd name="connsiteY216" fmla="*/ 1101220 h 2576398"/>
              <a:gd name="connsiteX217" fmla="*/ 3752989 w 12192124"/>
              <a:gd name="connsiteY217" fmla="*/ 797247 h 2576398"/>
              <a:gd name="connsiteX218" fmla="*/ 3513698 w 12192124"/>
              <a:gd name="connsiteY218" fmla="*/ 1101220 h 2576398"/>
              <a:gd name="connsiteX219" fmla="*/ 3142313 w 12192124"/>
              <a:gd name="connsiteY219" fmla="*/ 1101220 h 2576398"/>
              <a:gd name="connsiteX220" fmla="*/ 3574990 w 12192124"/>
              <a:gd name="connsiteY220" fmla="*/ 583577 h 2576398"/>
              <a:gd name="connsiteX221" fmla="*/ 2765212 w 12192124"/>
              <a:gd name="connsiteY221" fmla="*/ 40013 h 2576398"/>
              <a:gd name="connsiteX222" fmla="*/ 2925470 w 12192124"/>
              <a:gd name="connsiteY222" fmla="*/ 40013 h 2576398"/>
              <a:gd name="connsiteX223" fmla="*/ 2925470 w 12192124"/>
              <a:gd name="connsiteY223" fmla="*/ 1616102 h 2576398"/>
              <a:gd name="connsiteX224" fmla="*/ 2765212 w 12192124"/>
              <a:gd name="connsiteY224" fmla="*/ 1616102 h 2576398"/>
              <a:gd name="connsiteX225" fmla="*/ 8107090 w 12192124"/>
              <a:gd name="connsiteY225" fmla="*/ 0 h 2576398"/>
              <a:gd name="connsiteX226" fmla="*/ 8337489 w 12192124"/>
              <a:gd name="connsiteY226" fmla="*/ 0 h 2576398"/>
              <a:gd name="connsiteX227" fmla="*/ 8337489 w 12192124"/>
              <a:gd name="connsiteY227" fmla="*/ 1350818 h 2576398"/>
              <a:gd name="connsiteX228" fmla="*/ 8107090 w 12192124"/>
              <a:gd name="connsiteY228" fmla="*/ 1350818 h 2576398"/>
              <a:gd name="connsiteX229" fmla="*/ 7441948 w 12192124"/>
              <a:gd name="connsiteY229" fmla="*/ 0 h 2576398"/>
              <a:gd name="connsiteX230" fmla="*/ 7672305 w 12192124"/>
              <a:gd name="connsiteY230" fmla="*/ 0 h 2576398"/>
              <a:gd name="connsiteX231" fmla="*/ 7672305 w 12192124"/>
              <a:gd name="connsiteY231" fmla="*/ 1350818 h 2576398"/>
              <a:gd name="connsiteX232" fmla="*/ 7441948 w 12192124"/>
              <a:gd name="connsiteY232" fmla="*/ 1350818 h 25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2192124" h="2576398">
                <a:moveTo>
                  <a:pt x="10308939" y="2139855"/>
                </a:moveTo>
                <a:cubicBezTo>
                  <a:pt x="10220146" y="2139855"/>
                  <a:pt x="10145373" y="2188387"/>
                  <a:pt x="10145373" y="2306254"/>
                </a:cubicBezTo>
                <a:cubicBezTo>
                  <a:pt x="10145373" y="2412810"/>
                  <a:pt x="10205196" y="2477306"/>
                  <a:pt x="10308939" y="2477306"/>
                </a:cubicBezTo>
                <a:cubicBezTo>
                  <a:pt x="10412704" y="2477306"/>
                  <a:pt x="10472547" y="2412810"/>
                  <a:pt x="10472547" y="2306254"/>
                </a:cubicBezTo>
                <a:cubicBezTo>
                  <a:pt x="10472547" y="2188470"/>
                  <a:pt x="10396823" y="2139855"/>
                  <a:pt x="10308939" y="2139855"/>
                </a:cubicBezTo>
                <a:close/>
                <a:moveTo>
                  <a:pt x="7147249" y="2139855"/>
                </a:moveTo>
                <a:cubicBezTo>
                  <a:pt x="7058456" y="2139855"/>
                  <a:pt x="6983662" y="2188387"/>
                  <a:pt x="6983662" y="2306254"/>
                </a:cubicBezTo>
                <a:cubicBezTo>
                  <a:pt x="6983662" y="2412810"/>
                  <a:pt x="7043484" y="2477306"/>
                  <a:pt x="7147249" y="2477306"/>
                </a:cubicBezTo>
                <a:cubicBezTo>
                  <a:pt x="7251013" y="2477306"/>
                  <a:pt x="7310836" y="2412810"/>
                  <a:pt x="7310836" y="2306254"/>
                </a:cubicBezTo>
                <a:cubicBezTo>
                  <a:pt x="7310836" y="2188470"/>
                  <a:pt x="7235111" y="2139855"/>
                  <a:pt x="7147249" y="2139855"/>
                </a:cubicBezTo>
                <a:close/>
                <a:moveTo>
                  <a:pt x="9613710" y="2057596"/>
                </a:moveTo>
                <a:lnTo>
                  <a:pt x="9729509" y="2057596"/>
                </a:lnTo>
                <a:lnTo>
                  <a:pt x="9729509" y="2559565"/>
                </a:lnTo>
                <a:lnTo>
                  <a:pt x="9613710" y="2559565"/>
                </a:lnTo>
                <a:close/>
                <a:moveTo>
                  <a:pt x="8173354" y="2057596"/>
                </a:moveTo>
                <a:lnTo>
                  <a:pt x="8289153" y="2057596"/>
                </a:lnTo>
                <a:lnTo>
                  <a:pt x="8289153" y="2336155"/>
                </a:lnTo>
                <a:cubicBezTo>
                  <a:pt x="8289153" y="2435246"/>
                  <a:pt x="8319074" y="2477306"/>
                  <a:pt x="8396681" y="2477306"/>
                </a:cubicBezTo>
                <a:cubicBezTo>
                  <a:pt x="8489217" y="2477306"/>
                  <a:pt x="8526624" y="2438989"/>
                  <a:pt x="8555574" y="2403463"/>
                </a:cubicBezTo>
                <a:lnTo>
                  <a:pt x="8555574" y="2057596"/>
                </a:lnTo>
                <a:lnTo>
                  <a:pt x="8671518" y="2057596"/>
                </a:lnTo>
                <a:lnTo>
                  <a:pt x="8671600" y="2057596"/>
                </a:lnTo>
                <a:lnTo>
                  <a:pt x="8671600" y="2559565"/>
                </a:lnTo>
                <a:lnTo>
                  <a:pt x="8557538" y="2559565"/>
                </a:lnTo>
                <a:lnTo>
                  <a:pt x="8557538" y="2496950"/>
                </a:lnTo>
                <a:cubicBezTo>
                  <a:pt x="8522943" y="2532476"/>
                  <a:pt x="8471536" y="2576397"/>
                  <a:pt x="8369654" y="2576397"/>
                </a:cubicBezTo>
                <a:cubicBezTo>
                  <a:pt x="8264959" y="2576397"/>
                  <a:pt x="8173354" y="2532476"/>
                  <a:pt x="8173354" y="2379145"/>
                </a:cubicBezTo>
                <a:close/>
                <a:moveTo>
                  <a:pt x="11180969" y="2040764"/>
                </a:moveTo>
                <a:cubicBezTo>
                  <a:pt x="11285664" y="2040764"/>
                  <a:pt x="11377269" y="2084705"/>
                  <a:pt x="11377269" y="2238015"/>
                </a:cubicBezTo>
                <a:lnTo>
                  <a:pt x="11377269" y="2559565"/>
                </a:lnTo>
                <a:lnTo>
                  <a:pt x="11261367" y="2559565"/>
                </a:lnTo>
                <a:lnTo>
                  <a:pt x="11261367" y="2281006"/>
                </a:lnTo>
                <a:cubicBezTo>
                  <a:pt x="11261367" y="2181915"/>
                  <a:pt x="11231445" y="2139855"/>
                  <a:pt x="11153839" y="2139855"/>
                </a:cubicBezTo>
                <a:cubicBezTo>
                  <a:pt x="11061303" y="2139855"/>
                  <a:pt x="11023875" y="2178193"/>
                  <a:pt x="10994925" y="2213697"/>
                </a:cubicBezTo>
                <a:lnTo>
                  <a:pt x="10994925" y="2559565"/>
                </a:lnTo>
                <a:lnTo>
                  <a:pt x="10879022" y="2559565"/>
                </a:lnTo>
                <a:lnTo>
                  <a:pt x="10879022" y="2057596"/>
                </a:lnTo>
                <a:lnTo>
                  <a:pt x="10993085" y="2057596"/>
                </a:lnTo>
                <a:lnTo>
                  <a:pt x="10993085" y="2120231"/>
                </a:lnTo>
                <a:cubicBezTo>
                  <a:pt x="11029541" y="2084705"/>
                  <a:pt x="11079065" y="2040764"/>
                  <a:pt x="11180969" y="2040764"/>
                </a:cubicBezTo>
                <a:close/>
                <a:moveTo>
                  <a:pt x="10308939" y="2040764"/>
                </a:moveTo>
                <a:cubicBezTo>
                  <a:pt x="10508983" y="2040764"/>
                  <a:pt x="10590311" y="2173519"/>
                  <a:pt x="10590311" y="2308115"/>
                </a:cubicBezTo>
                <a:cubicBezTo>
                  <a:pt x="10590311" y="2508158"/>
                  <a:pt x="10446347" y="2576397"/>
                  <a:pt x="10308939" y="2576397"/>
                </a:cubicBezTo>
                <a:cubicBezTo>
                  <a:pt x="10171552" y="2576397"/>
                  <a:pt x="10027589" y="2508158"/>
                  <a:pt x="10027589" y="2308115"/>
                </a:cubicBezTo>
                <a:cubicBezTo>
                  <a:pt x="10027589" y="2173519"/>
                  <a:pt x="10108896" y="2040764"/>
                  <a:pt x="10308939" y="2040764"/>
                </a:cubicBezTo>
                <a:close/>
                <a:moveTo>
                  <a:pt x="7147249" y="2040764"/>
                </a:moveTo>
                <a:cubicBezTo>
                  <a:pt x="7347292" y="2040764"/>
                  <a:pt x="7428599" y="2173519"/>
                  <a:pt x="7428599" y="2308115"/>
                </a:cubicBezTo>
                <a:cubicBezTo>
                  <a:pt x="7428599" y="2508158"/>
                  <a:pt x="7284636" y="2576397"/>
                  <a:pt x="7147249" y="2576397"/>
                </a:cubicBezTo>
                <a:cubicBezTo>
                  <a:pt x="7009820" y="2576397"/>
                  <a:pt x="6865857" y="2508158"/>
                  <a:pt x="6865857" y="2308115"/>
                </a:cubicBezTo>
                <a:cubicBezTo>
                  <a:pt x="6865857" y="2173519"/>
                  <a:pt x="6947206" y="2040764"/>
                  <a:pt x="7147249" y="2040764"/>
                </a:cubicBezTo>
                <a:close/>
                <a:moveTo>
                  <a:pt x="11916749" y="2039834"/>
                </a:moveTo>
                <a:cubicBezTo>
                  <a:pt x="11973760" y="2039834"/>
                  <a:pt x="12098099" y="2052923"/>
                  <a:pt x="12173803" y="2158549"/>
                </a:cubicBezTo>
                <a:lnTo>
                  <a:pt x="12173699" y="2158611"/>
                </a:lnTo>
                <a:lnTo>
                  <a:pt x="12077420" y="2211899"/>
                </a:lnTo>
                <a:cubicBezTo>
                  <a:pt x="12059678" y="2188470"/>
                  <a:pt x="12019479" y="2133321"/>
                  <a:pt x="11913834" y="2133321"/>
                </a:cubicBezTo>
                <a:cubicBezTo>
                  <a:pt x="11829713" y="2133321"/>
                  <a:pt x="11801673" y="2166034"/>
                  <a:pt x="11801673" y="2194074"/>
                </a:cubicBezTo>
                <a:cubicBezTo>
                  <a:pt x="11801673" y="2233342"/>
                  <a:pt x="11850350" y="2239877"/>
                  <a:pt x="11919540" y="2249223"/>
                </a:cubicBezTo>
                <a:cubicBezTo>
                  <a:pt x="12056907" y="2266986"/>
                  <a:pt x="12182156" y="2287561"/>
                  <a:pt x="12182156" y="2411880"/>
                </a:cubicBezTo>
                <a:cubicBezTo>
                  <a:pt x="12182156" y="2559565"/>
                  <a:pt x="12012966" y="2576398"/>
                  <a:pt x="11931658" y="2576398"/>
                </a:cubicBezTo>
                <a:cubicBezTo>
                  <a:pt x="11758683" y="2576398"/>
                  <a:pt x="11704505" y="2507228"/>
                  <a:pt x="11661495" y="2453940"/>
                </a:cubicBezTo>
                <a:lnTo>
                  <a:pt x="11759655" y="2396909"/>
                </a:lnTo>
                <a:cubicBezTo>
                  <a:pt x="11799854" y="2462253"/>
                  <a:pt x="11869974" y="2482931"/>
                  <a:pt x="11942845" y="2482931"/>
                </a:cubicBezTo>
                <a:cubicBezTo>
                  <a:pt x="12004632" y="2482931"/>
                  <a:pt x="12060712" y="2464217"/>
                  <a:pt x="12060712" y="2420296"/>
                </a:cubicBezTo>
                <a:cubicBezTo>
                  <a:pt x="12060712" y="2381958"/>
                  <a:pt x="12032672" y="2378215"/>
                  <a:pt x="11909263" y="2361404"/>
                </a:cubicBezTo>
                <a:cubicBezTo>
                  <a:pt x="11719539" y="2337107"/>
                  <a:pt x="11680250" y="2276333"/>
                  <a:pt x="11680250" y="2199678"/>
                </a:cubicBezTo>
                <a:cubicBezTo>
                  <a:pt x="11680250" y="2147362"/>
                  <a:pt x="11721379" y="2039834"/>
                  <a:pt x="11916749" y="2039834"/>
                </a:cubicBezTo>
                <a:close/>
                <a:moveTo>
                  <a:pt x="6349103" y="2039834"/>
                </a:moveTo>
                <a:cubicBezTo>
                  <a:pt x="6406134" y="2039834"/>
                  <a:pt x="6530473" y="2052923"/>
                  <a:pt x="6606198" y="2158549"/>
                </a:cubicBezTo>
                <a:lnTo>
                  <a:pt x="6606198" y="2158611"/>
                </a:lnTo>
                <a:lnTo>
                  <a:pt x="6509898" y="2211899"/>
                </a:lnTo>
                <a:cubicBezTo>
                  <a:pt x="6492135" y="2188470"/>
                  <a:pt x="6451937" y="2133321"/>
                  <a:pt x="6346311" y="2133321"/>
                </a:cubicBezTo>
                <a:cubicBezTo>
                  <a:pt x="6262191" y="2133321"/>
                  <a:pt x="6234151" y="2166034"/>
                  <a:pt x="6234151" y="2194074"/>
                </a:cubicBezTo>
                <a:cubicBezTo>
                  <a:pt x="6234151" y="2233260"/>
                  <a:pt x="6282746" y="2239877"/>
                  <a:pt x="6351874" y="2249223"/>
                </a:cubicBezTo>
                <a:cubicBezTo>
                  <a:pt x="6489241" y="2266986"/>
                  <a:pt x="6614490" y="2287561"/>
                  <a:pt x="6614490" y="2411880"/>
                </a:cubicBezTo>
                <a:cubicBezTo>
                  <a:pt x="6614490" y="2559565"/>
                  <a:pt x="6445299" y="2576398"/>
                  <a:pt x="6363971" y="2576398"/>
                </a:cubicBezTo>
                <a:cubicBezTo>
                  <a:pt x="6191016" y="2576398"/>
                  <a:pt x="6136818" y="2507228"/>
                  <a:pt x="6093828" y="2453940"/>
                </a:cubicBezTo>
                <a:lnTo>
                  <a:pt x="6191967" y="2396909"/>
                </a:lnTo>
                <a:cubicBezTo>
                  <a:pt x="6232166" y="2462253"/>
                  <a:pt x="6302266" y="2482931"/>
                  <a:pt x="6375199" y="2482931"/>
                </a:cubicBezTo>
                <a:cubicBezTo>
                  <a:pt x="6436965" y="2482931"/>
                  <a:pt x="6493066" y="2464217"/>
                  <a:pt x="6493066" y="2420296"/>
                </a:cubicBezTo>
                <a:cubicBezTo>
                  <a:pt x="6493066" y="2381958"/>
                  <a:pt x="6465047" y="2378215"/>
                  <a:pt x="6341659" y="2361404"/>
                </a:cubicBezTo>
                <a:cubicBezTo>
                  <a:pt x="6151934" y="2337107"/>
                  <a:pt x="6112645" y="2276333"/>
                  <a:pt x="6112645" y="2199678"/>
                </a:cubicBezTo>
                <a:cubicBezTo>
                  <a:pt x="6112645" y="2147362"/>
                  <a:pt x="6153733" y="2039834"/>
                  <a:pt x="6349103" y="2039834"/>
                </a:cubicBezTo>
                <a:close/>
                <a:moveTo>
                  <a:pt x="9028717" y="1910842"/>
                </a:moveTo>
                <a:lnTo>
                  <a:pt x="9144640" y="1910842"/>
                </a:lnTo>
                <a:lnTo>
                  <a:pt x="9144640" y="2074429"/>
                </a:lnTo>
                <a:lnTo>
                  <a:pt x="9319435" y="2074429"/>
                </a:lnTo>
                <a:lnTo>
                  <a:pt x="9319435" y="2173520"/>
                </a:lnTo>
                <a:lnTo>
                  <a:pt x="9144640" y="2173520"/>
                </a:lnTo>
                <a:lnTo>
                  <a:pt x="9144640" y="2403464"/>
                </a:lnTo>
                <a:cubicBezTo>
                  <a:pt x="9144640" y="2438989"/>
                  <a:pt x="9158640" y="2477307"/>
                  <a:pt x="9225948" y="2477307"/>
                </a:cubicBezTo>
                <a:cubicBezTo>
                  <a:pt x="9248384" y="2477307"/>
                  <a:pt x="9295117" y="2471703"/>
                  <a:pt x="9325039" y="2463287"/>
                </a:cubicBezTo>
                <a:lnTo>
                  <a:pt x="9325039" y="2565190"/>
                </a:lnTo>
                <a:cubicBezTo>
                  <a:pt x="9268008" y="2572655"/>
                  <a:pt x="9240919" y="2576398"/>
                  <a:pt x="9199769" y="2576398"/>
                </a:cubicBezTo>
                <a:cubicBezTo>
                  <a:pt x="9089470" y="2576398"/>
                  <a:pt x="9028717" y="2540872"/>
                  <a:pt x="9028717" y="2430573"/>
                </a:cubicBezTo>
                <a:lnTo>
                  <a:pt x="9028717" y="2173520"/>
                </a:lnTo>
                <a:lnTo>
                  <a:pt x="8938973" y="2173520"/>
                </a:lnTo>
                <a:lnTo>
                  <a:pt x="8938973" y="2074429"/>
                </a:lnTo>
                <a:lnTo>
                  <a:pt x="9028717" y="2074429"/>
                </a:lnTo>
                <a:close/>
                <a:moveTo>
                  <a:pt x="7723878" y="1879420"/>
                </a:moveTo>
                <a:lnTo>
                  <a:pt x="7839780" y="1879420"/>
                </a:lnTo>
                <a:lnTo>
                  <a:pt x="7839780" y="2558996"/>
                </a:lnTo>
                <a:lnTo>
                  <a:pt x="7723878" y="2558996"/>
                </a:lnTo>
                <a:close/>
                <a:moveTo>
                  <a:pt x="9613710" y="1863116"/>
                </a:moveTo>
                <a:lnTo>
                  <a:pt x="9729509" y="1863116"/>
                </a:lnTo>
                <a:lnTo>
                  <a:pt x="9729509" y="1966094"/>
                </a:lnTo>
                <a:lnTo>
                  <a:pt x="9613710" y="1966094"/>
                </a:lnTo>
                <a:lnTo>
                  <a:pt x="9613710" y="1965929"/>
                </a:lnTo>
                <a:close/>
                <a:moveTo>
                  <a:pt x="1309234" y="558308"/>
                </a:moveTo>
                <a:lnTo>
                  <a:pt x="1680349" y="558308"/>
                </a:lnTo>
                <a:lnTo>
                  <a:pt x="1938518" y="884841"/>
                </a:lnTo>
                <a:lnTo>
                  <a:pt x="2201962" y="558308"/>
                </a:lnTo>
                <a:lnTo>
                  <a:pt x="2572871" y="558308"/>
                </a:lnTo>
                <a:lnTo>
                  <a:pt x="2121667" y="1100083"/>
                </a:lnTo>
                <a:lnTo>
                  <a:pt x="2550353" y="1617540"/>
                </a:lnTo>
                <a:lnTo>
                  <a:pt x="2177602" y="1617540"/>
                </a:lnTo>
                <a:lnTo>
                  <a:pt x="1938250" y="1313567"/>
                </a:lnTo>
                <a:lnTo>
                  <a:pt x="1698918" y="1617540"/>
                </a:lnTo>
                <a:lnTo>
                  <a:pt x="1327618" y="1617540"/>
                </a:lnTo>
                <a:lnTo>
                  <a:pt x="1760376" y="1100083"/>
                </a:lnTo>
                <a:close/>
                <a:moveTo>
                  <a:pt x="548081" y="505929"/>
                </a:moveTo>
                <a:lnTo>
                  <a:pt x="548091" y="505930"/>
                </a:lnTo>
                <a:lnTo>
                  <a:pt x="455764" y="515317"/>
                </a:lnTo>
                <a:cubicBezTo>
                  <a:pt x="363431" y="535805"/>
                  <a:pt x="276341" y="594723"/>
                  <a:pt x="241525" y="738272"/>
                </a:cubicBezTo>
                <a:lnTo>
                  <a:pt x="863945" y="738272"/>
                </a:lnTo>
                <a:cubicBezTo>
                  <a:pt x="837473" y="611457"/>
                  <a:pt x="766088" y="544172"/>
                  <a:pt x="662261" y="518455"/>
                </a:cubicBezTo>
                <a:lnTo>
                  <a:pt x="548091" y="505930"/>
                </a:lnTo>
                <a:lnTo>
                  <a:pt x="548102" y="505929"/>
                </a:lnTo>
                <a:close/>
                <a:moveTo>
                  <a:pt x="9246067" y="504419"/>
                </a:moveTo>
                <a:cubicBezTo>
                  <a:pt x="9125285" y="504419"/>
                  <a:pt x="8985892" y="545363"/>
                  <a:pt x="8939510" y="736762"/>
                </a:cubicBezTo>
                <a:lnTo>
                  <a:pt x="9561930" y="736762"/>
                </a:lnTo>
                <a:cubicBezTo>
                  <a:pt x="9526632" y="567675"/>
                  <a:pt x="9411495" y="504419"/>
                  <a:pt x="9246067" y="504419"/>
                </a:cubicBezTo>
                <a:close/>
                <a:moveTo>
                  <a:pt x="6525511" y="504399"/>
                </a:moveTo>
                <a:lnTo>
                  <a:pt x="6525521" y="504400"/>
                </a:lnTo>
                <a:lnTo>
                  <a:pt x="6433216" y="513787"/>
                </a:lnTo>
                <a:cubicBezTo>
                  <a:pt x="6340900" y="534275"/>
                  <a:pt x="6253807" y="593193"/>
                  <a:pt x="6218974" y="736742"/>
                </a:cubicBezTo>
                <a:lnTo>
                  <a:pt x="6841394" y="736742"/>
                </a:lnTo>
                <a:cubicBezTo>
                  <a:pt x="6814921" y="609927"/>
                  <a:pt x="6743526" y="542642"/>
                  <a:pt x="6639693" y="516925"/>
                </a:cubicBezTo>
                <a:lnTo>
                  <a:pt x="6525521" y="504400"/>
                </a:lnTo>
                <a:lnTo>
                  <a:pt x="6525531" y="504399"/>
                </a:lnTo>
                <a:close/>
                <a:moveTo>
                  <a:pt x="5148121" y="320196"/>
                </a:moveTo>
                <a:cubicBezTo>
                  <a:pt x="5509642" y="318438"/>
                  <a:pt x="5666136" y="523155"/>
                  <a:pt x="5686091" y="690919"/>
                </a:cubicBezTo>
                <a:lnTo>
                  <a:pt x="5454493" y="690919"/>
                </a:lnTo>
                <a:cubicBezTo>
                  <a:pt x="5428872" y="612217"/>
                  <a:pt x="5331291" y="517096"/>
                  <a:pt x="5163051" y="517096"/>
                </a:cubicBezTo>
                <a:cubicBezTo>
                  <a:pt x="4945659" y="517096"/>
                  <a:pt x="4821154" y="676857"/>
                  <a:pt x="4821154" y="836764"/>
                </a:cubicBezTo>
                <a:cubicBezTo>
                  <a:pt x="4821154" y="1028163"/>
                  <a:pt x="4923347" y="1187945"/>
                  <a:pt x="5144440" y="1187945"/>
                </a:cubicBezTo>
                <a:cubicBezTo>
                  <a:pt x="5337391" y="1187945"/>
                  <a:pt x="5437330" y="1089909"/>
                  <a:pt x="5461813" y="1002584"/>
                </a:cubicBezTo>
                <a:lnTo>
                  <a:pt x="5703482" y="1002584"/>
                </a:lnTo>
                <a:cubicBezTo>
                  <a:pt x="5668576" y="1143363"/>
                  <a:pt x="5527984" y="1384825"/>
                  <a:pt x="5168551" y="1384825"/>
                </a:cubicBezTo>
                <a:cubicBezTo>
                  <a:pt x="4848966" y="1384825"/>
                  <a:pt x="4586971" y="1228723"/>
                  <a:pt x="4586971" y="827458"/>
                </a:cubicBezTo>
                <a:cubicBezTo>
                  <a:pt x="4586971" y="565483"/>
                  <a:pt x="4793217" y="322016"/>
                  <a:pt x="5148121" y="320196"/>
                </a:cubicBezTo>
                <a:close/>
                <a:moveTo>
                  <a:pt x="553727" y="320196"/>
                </a:moveTo>
                <a:cubicBezTo>
                  <a:pt x="929040" y="324001"/>
                  <a:pt x="1109274" y="556157"/>
                  <a:pt x="1109274" y="916665"/>
                </a:cubicBezTo>
                <a:lnTo>
                  <a:pt x="234121" y="916665"/>
                </a:lnTo>
                <a:cubicBezTo>
                  <a:pt x="243344" y="979776"/>
                  <a:pt x="278662" y="1187945"/>
                  <a:pt x="562908" y="1199091"/>
                </a:cubicBezTo>
                <a:lnTo>
                  <a:pt x="562970" y="1199091"/>
                </a:lnTo>
                <a:cubicBezTo>
                  <a:pt x="692791" y="1199091"/>
                  <a:pt x="783507" y="1143735"/>
                  <a:pt x="825132" y="1076178"/>
                </a:cubicBezTo>
                <a:lnTo>
                  <a:pt x="1083715" y="1076178"/>
                </a:lnTo>
                <a:cubicBezTo>
                  <a:pt x="1049864" y="1174173"/>
                  <a:pt x="909561" y="1384825"/>
                  <a:pt x="570435" y="1384825"/>
                </a:cubicBezTo>
                <a:cubicBezTo>
                  <a:pt x="213692" y="1384825"/>
                  <a:pt x="0" y="1161849"/>
                  <a:pt x="0" y="849791"/>
                </a:cubicBezTo>
                <a:cubicBezTo>
                  <a:pt x="0" y="567324"/>
                  <a:pt x="185816" y="320196"/>
                  <a:pt x="553727" y="320196"/>
                </a:cubicBezTo>
                <a:close/>
                <a:moveTo>
                  <a:pt x="10744571" y="320113"/>
                </a:moveTo>
                <a:cubicBezTo>
                  <a:pt x="10952762" y="320113"/>
                  <a:pt x="11134835" y="407355"/>
                  <a:pt x="11134835" y="712114"/>
                </a:cubicBezTo>
                <a:lnTo>
                  <a:pt x="11134835" y="1351387"/>
                </a:lnTo>
                <a:lnTo>
                  <a:pt x="10904353" y="1351387"/>
                </a:lnTo>
                <a:lnTo>
                  <a:pt x="10904353" y="797702"/>
                </a:lnTo>
                <a:cubicBezTo>
                  <a:pt x="10904353" y="600760"/>
                  <a:pt x="10844965" y="517095"/>
                  <a:pt x="10690786" y="517095"/>
                </a:cubicBezTo>
                <a:cubicBezTo>
                  <a:pt x="10506748" y="517095"/>
                  <a:pt x="10432451" y="593295"/>
                  <a:pt x="10374882" y="664016"/>
                </a:cubicBezTo>
                <a:lnTo>
                  <a:pt x="10374882" y="1351387"/>
                </a:lnTo>
                <a:lnTo>
                  <a:pt x="10144442" y="1351387"/>
                </a:lnTo>
                <a:lnTo>
                  <a:pt x="10144442" y="353591"/>
                </a:lnTo>
                <a:lnTo>
                  <a:pt x="10371119" y="353591"/>
                </a:lnTo>
                <a:lnTo>
                  <a:pt x="10371119" y="478034"/>
                </a:lnTo>
                <a:cubicBezTo>
                  <a:pt x="10443617" y="407355"/>
                  <a:pt x="10542088" y="320113"/>
                  <a:pt x="10744571" y="320113"/>
                </a:cubicBezTo>
                <a:close/>
                <a:moveTo>
                  <a:pt x="9251692" y="318686"/>
                </a:moveTo>
                <a:cubicBezTo>
                  <a:pt x="9627005" y="322491"/>
                  <a:pt x="9807259" y="554647"/>
                  <a:pt x="9807259" y="915155"/>
                </a:cubicBezTo>
                <a:lnTo>
                  <a:pt x="8932086" y="915155"/>
                </a:lnTo>
                <a:cubicBezTo>
                  <a:pt x="8941329" y="978266"/>
                  <a:pt x="8976648" y="1186456"/>
                  <a:pt x="9260873" y="1197581"/>
                </a:cubicBezTo>
                <a:lnTo>
                  <a:pt x="9260935" y="1197643"/>
                </a:lnTo>
                <a:cubicBezTo>
                  <a:pt x="9390796" y="1197643"/>
                  <a:pt x="9481512" y="1142266"/>
                  <a:pt x="9523138" y="1074730"/>
                </a:cubicBezTo>
                <a:lnTo>
                  <a:pt x="9781618" y="1074730"/>
                </a:lnTo>
                <a:cubicBezTo>
                  <a:pt x="9747809" y="1172705"/>
                  <a:pt x="9607485" y="1383377"/>
                  <a:pt x="9268359" y="1383377"/>
                </a:cubicBezTo>
                <a:cubicBezTo>
                  <a:pt x="8911594" y="1383377"/>
                  <a:pt x="8697924" y="1160339"/>
                  <a:pt x="8697986" y="848281"/>
                </a:cubicBezTo>
                <a:cubicBezTo>
                  <a:pt x="8697986" y="565834"/>
                  <a:pt x="8883802" y="318686"/>
                  <a:pt x="9251692" y="318686"/>
                </a:cubicBezTo>
                <a:close/>
                <a:moveTo>
                  <a:pt x="6531156" y="318666"/>
                </a:moveTo>
                <a:cubicBezTo>
                  <a:pt x="6906469" y="322471"/>
                  <a:pt x="7086682" y="554627"/>
                  <a:pt x="7086682" y="915135"/>
                </a:cubicBezTo>
                <a:lnTo>
                  <a:pt x="6211571" y="915135"/>
                </a:lnTo>
                <a:cubicBezTo>
                  <a:pt x="6220793" y="978246"/>
                  <a:pt x="6256133" y="1186436"/>
                  <a:pt x="6540358" y="1197561"/>
                </a:cubicBezTo>
                <a:lnTo>
                  <a:pt x="6540441" y="1197644"/>
                </a:lnTo>
                <a:cubicBezTo>
                  <a:pt x="6670280" y="1197644"/>
                  <a:pt x="6760997" y="1142267"/>
                  <a:pt x="6802622" y="1074731"/>
                </a:cubicBezTo>
                <a:lnTo>
                  <a:pt x="7061103" y="1074731"/>
                </a:lnTo>
                <a:cubicBezTo>
                  <a:pt x="7027231" y="1172726"/>
                  <a:pt x="6886949" y="1383377"/>
                  <a:pt x="6547823" y="1383377"/>
                </a:cubicBezTo>
                <a:cubicBezTo>
                  <a:pt x="6191099" y="1383377"/>
                  <a:pt x="5977326" y="1160319"/>
                  <a:pt x="5977326" y="848261"/>
                </a:cubicBezTo>
                <a:cubicBezTo>
                  <a:pt x="5977326" y="565794"/>
                  <a:pt x="6163225" y="318666"/>
                  <a:pt x="6531156" y="318666"/>
                </a:cubicBezTo>
                <a:close/>
                <a:moveTo>
                  <a:pt x="11603037" y="61902"/>
                </a:moveTo>
                <a:lnTo>
                  <a:pt x="11833456" y="61902"/>
                </a:lnTo>
                <a:lnTo>
                  <a:pt x="11833456" y="387111"/>
                </a:lnTo>
                <a:lnTo>
                  <a:pt x="12180854" y="387111"/>
                </a:lnTo>
                <a:lnTo>
                  <a:pt x="12180854" y="583970"/>
                </a:lnTo>
                <a:lnTo>
                  <a:pt x="11833456" y="583970"/>
                </a:lnTo>
                <a:lnTo>
                  <a:pt x="11833456" y="1041191"/>
                </a:lnTo>
                <a:cubicBezTo>
                  <a:pt x="11833456" y="1111725"/>
                  <a:pt x="11861352" y="1188008"/>
                  <a:pt x="11995120" y="1188008"/>
                </a:cubicBezTo>
                <a:cubicBezTo>
                  <a:pt x="12039744" y="1188008"/>
                  <a:pt x="12132570" y="1176841"/>
                  <a:pt x="12192124" y="1160195"/>
                </a:cubicBezTo>
                <a:lnTo>
                  <a:pt x="12192124" y="1362554"/>
                </a:lnTo>
                <a:cubicBezTo>
                  <a:pt x="12078764" y="1377360"/>
                  <a:pt x="12024856" y="1384825"/>
                  <a:pt x="11943114" y="1384825"/>
                </a:cubicBezTo>
                <a:cubicBezTo>
                  <a:pt x="11723923" y="1384825"/>
                  <a:pt x="11603078" y="1314249"/>
                  <a:pt x="11603078" y="1095079"/>
                </a:cubicBezTo>
                <a:lnTo>
                  <a:pt x="11603078" y="583970"/>
                </a:lnTo>
                <a:lnTo>
                  <a:pt x="11424644" y="583970"/>
                </a:lnTo>
                <a:lnTo>
                  <a:pt x="11424644" y="387111"/>
                </a:lnTo>
                <a:lnTo>
                  <a:pt x="11603037" y="387111"/>
                </a:lnTo>
                <a:close/>
                <a:moveTo>
                  <a:pt x="3123890" y="41802"/>
                </a:moveTo>
                <a:lnTo>
                  <a:pt x="3494984" y="41802"/>
                </a:lnTo>
                <a:lnTo>
                  <a:pt x="3753154" y="368521"/>
                </a:lnTo>
                <a:lnTo>
                  <a:pt x="4016618" y="41802"/>
                </a:lnTo>
                <a:lnTo>
                  <a:pt x="4387528" y="41802"/>
                </a:lnTo>
                <a:lnTo>
                  <a:pt x="3936365" y="583680"/>
                </a:lnTo>
                <a:lnTo>
                  <a:pt x="4365092" y="1101220"/>
                </a:lnTo>
                <a:lnTo>
                  <a:pt x="3992341" y="1101220"/>
                </a:lnTo>
                <a:lnTo>
                  <a:pt x="3752989" y="797247"/>
                </a:lnTo>
                <a:lnTo>
                  <a:pt x="3513698" y="1101220"/>
                </a:lnTo>
                <a:lnTo>
                  <a:pt x="3142313" y="1101220"/>
                </a:lnTo>
                <a:lnTo>
                  <a:pt x="3574990" y="583577"/>
                </a:lnTo>
                <a:close/>
                <a:moveTo>
                  <a:pt x="2765212" y="40013"/>
                </a:moveTo>
                <a:lnTo>
                  <a:pt x="2925470" y="40013"/>
                </a:lnTo>
                <a:lnTo>
                  <a:pt x="2925470" y="1616102"/>
                </a:lnTo>
                <a:lnTo>
                  <a:pt x="2765212" y="1616102"/>
                </a:lnTo>
                <a:close/>
                <a:moveTo>
                  <a:pt x="8107090" y="0"/>
                </a:moveTo>
                <a:lnTo>
                  <a:pt x="8337489" y="0"/>
                </a:lnTo>
                <a:lnTo>
                  <a:pt x="8337489" y="1350818"/>
                </a:lnTo>
                <a:lnTo>
                  <a:pt x="8107090" y="1350818"/>
                </a:lnTo>
                <a:close/>
                <a:moveTo>
                  <a:pt x="7441948" y="0"/>
                </a:moveTo>
                <a:lnTo>
                  <a:pt x="7672305" y="0"/>
                </a:lnTo>
                <a:lnTo>
                  <a:pt x="7672305" y="1350818"/>
                </a:lnTo>
                <a:lnTo>
                  <a:pt x="7441948" y="1350818"/>
                </a:lnTo>
                <a:close/>
              </a:path>
            </a:pathLst>
          </a:custGeom>
          <a:solidFill>
            <a:schemeClr val="bg1"/>
          </a:solidFill>
          <a:ln w="206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4585B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E8CF0D8-2576-4650-9980-CDA9CAB5C4E6}"/>
              </a:ext>
            </a:extLst>
          </p:cNvPr>
          <p:cNvSpPr>
            <a:spLocks noChangeAspect="1"/>
          </p:cNvSpPr>
          <p:nvPr/>
        </p:nvSpPr>
        <p:spPr bwMode="gray">
          <a:xfrm>
            <a:off x="1260540" y="1679314"/>
            <a:ext cx="545803" cy="717893"/>
          </a:xfrm>
          <a:custGeom>
            <a:avLst/>
            <a:gdLst>
              <a:gd name="connsiteX0" fmla="*/ 24979 w 545803"/>
              <a:gd name="connsiteY0" fmla="*/ 4662 h 717893"/>
              <a:gd name="connsiteX1" fmla="*/ 369259 w 545803"/>
              <a:gd name="connsiteY1" fmla="*/ 348981 h 717893"/>
              <a:gd name="connsiteX2" fmla="*/ 369259 w 545803"/>
              <a:gd name="connsiteY2" fmla="*/ 370128 h 717893"/>
              <a:gd name="connsiteX3" fmla="*/ 24979 w 545803"/>
              <a:gd name="connsiteY3" fmla="*/ 714447 h 717893"/>
              <a:gd name="connsiteX4" fmla="*/ 6224 w 545803"/>
              <a:gd name="connsiteY4" fmla="*/ 714447 h 717893"/>
              <a:gd name="connsiteX5" fmla="*/ 3794 w 545803"/>
              <a:gd name="connsiteY5" fmla="*/ 693261 h 717893"/>
              <a:gd name="connsiteX6" fmla="*/ 337519 w 545803"/>
              <a:gd name="connsiteY6" fmla="*/ 359724 h 717893"/>
              <a:gd name="connsiteX7" fmla="*/ 3794 w 545803"/>
              <a:gd name="connsiteY7" fmla="*/ 26036 h 717893"/>
              <a:gd name="connsiteX8" fmla="*/ 3706 w 545803"/>
              <a:gd name="connsiteY8" fmla="*/ 6133 h 717893"/>
              <a:gd name="connsiteX9" fmla="*/ 24979 w 545803"/>
              <a:gd name="connsiteY9" fmla="*/ 4662 h 717893"/>
              <a:gd name="connsiteX10" fmla="*/ 175895 w 545803"/>
              <a:gd name="connsiteY10" fmla="*/ 4176 h 717893"/>
              <a:gd name="connsiteX11" fmla="*/ 197214 w 545803"/>
              <a:gd name="connsiteY11" fmla="*/ 4662 h 717893"/>
              <a:gd name="connsiteX12" fmla="*/ 541418 w 545803"/>
              <a:gd name="connsiteY12" fmla="*/ 348981 h 717893"/>
              <a:gd name="connsiteX13" fmla="*/ 541531 w 545803"/>
              <a:gd name="connsiteY13" fmla="*/ 370128 h 717893"/>
              <a:gd name="connsiteX14" fmla="*/ 197214 w 545803"/>
              <a:gd name="connsiteY14" fmla="*/ 714447 h 717893"/>
              <a:gd name="connsiteX15" fmla="*/ 178066 w 545803"/>
              <a:gd name="connsiteY15" fmla="*/ 714481 h 717893"/>
              <a:gd name="connsiteX16" fmla="*/ 175953 w 545803"/>
              <a:gd name="connsiteY16" fmla="*/ 693261 h 717893"/>
              <a:gd name="connsiteX17" fmla="*/ 509640 w 545803"/>
              <a:gd name="connsiteY17" fmla="*/ 359724 h 717893"/>
              <a:gd name="connsiteX18" fmla="*/ 175953 w 545803"/>
              <a:gd name="connsiteY18" fmla="*/ 26036 h 717893"/>
              <a:gd name="connsiteX19" fmla="*/ 175409 w 545803"/>
              <a:gd name="connsiteY19" fmla="*/ 25494 h 717893"/>
              <a:gd name="connsiteX20" fmla="*/ 175895 w 545803"/>
              <a:gd name="connsiteY20" fmla="*/ 4176 h 71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5803" h="717893">
                <a:moveTo>
                  <a:pt x="24979" y="4662"/>
                </a:moveTo>
                <a:lnTo>
                  <a:pt x="369259" y="348981"/>
                </a:lnTo>
                <a:cubicBezTo>
                  <a:pt x="375031" y="354849"/>
                  <a:pt x="375031" y="364259"/>
                  <a:pt x="369259" y="370128"/>
                </a:cubicBezTo>
                <a:lnTo>
                  <a:pt x="24979" y="714447"/>
                </a:lnTo>
                <a:cubicBezTo>
                  <a:pt x="19488" y="718808"/>
                  <a:pt x="11716" y="718808"/>
                  <a:pt x="6224" y="714447"/>
                </a:cubicBezTo>
                <a:cubicBezTo>
                  <a:pt x="-297" y="709267"/>
                  <a:pt x="-1385" y="699783"/>
                  <a:pt x="3794" y="693261"/>
                </a:cubicBezTo>
                <a:lnTo>
                  <a:pt x="337519" y="359724"/>
                </a:lnTo>
                <a:lnTo>
                  <a:pt x="3794" y="26036"/>
                </a:lnTo>
                <a:cubicBezTo>
                  <a:pt x="-1232" y="20366"/>
                  <a:pt x="-1269" y="11847"/>
                  <a:pt x="3706" y="6133"/>
                </a:cubicBezTo>
                <a:cubicBezTo>
                  <a:pt x="9174" y="-147"/>
                  <a:pt x="18699" y="-806"/>
                  <a:pt x="24979" y="4662"/>
                </a:cubicBezTo>
                <a:close/>
                <a:moveTo>
                  <a:pt x="175895" y="4176"/>
                </a:moveTo>
                <a:cubicBezTo>
                  <a:pt x="181916" y="-1577"/>
                  <a:pt x="191461" y="-1359"/>
                  <a:pt x="197214" y="4662"/>
                </a:cubicBezTo>
                <a:lnTo>
                  <a:pt x="541418" y="348981"/>
                </a:lnTo>
                <a:cubicBezTo>
                  <a:pt x="547220" y="354818"/>
                  <a:pt x="547273" y="364229"/>
                  <a:pt x="541531" y="370128"/>
                </a:cubicBezTo>
                <a:lnTo>
                  <a:pt x="197214" y="714447"/>
                </a:lnTo>
                <a:cubicBezTo>
                  <a:pt x="191658" y="719030"/>
                  <a:pt x="183637" y="719042"/>
                  <a:pt x="178066" y="714481"/>
                </a:cubicBezTo>
                <a:cubicBezTo>
                  <a:pt x="171623" y="709203"/>
                  <a:pt x="170677" y="699704"/>
                  <a:pt x="175953" y="693261"/>
                </a:cubicBezTo>
                <a:lnTo>
                  <a:pt x="509640" y="359724"/>
                </a:lnTo>
                <a:lnTo>
                  <a:pt x="175953" y="26036"/>
                </a:lnTo>
                <a:cubicBezTo>
                  <a:pt x="175767" y="25860"/>
                  <a:pt x="175585" y="25679"/>
                  <a:pt x="175409" y="25494"/>
                </a:cubicBezTo>
                <a:cubicBezTo>
                  <a:pt x="169656" y="19473"/>
                  <a:pt x="169874" y="9928"/>
                  <a:pt x="175895" y="4176"/>
                </a:cubicBezTo>
                <a:close/>
              </a:path>
            </a:pathLst>
          </a:custGeom>
          <a:solidFill>
            <a:srgbClr val="35ABE2"/>
          </a:solidFill>
          <a:ln w="3744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85B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4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_2">
    <p:bg bwMode="gray">
      <p:bgPr>
        <a:gradFill flip="none" rotWithShape="1">
          <a:gsLst>
            <a:gs pos="5000">
              <a:schemeClr val="tx2"/>
            </a:gs>
            <a:gs pos="80000">
              <a:schemeClr val="accent2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CDF5864-E7E9-46BF-AAEF-8A6D88DA4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160000" y="1859608"/>
            <a:ext cx="7873200" cy="3441600"/>
          </a:xfrm>
        </p:spPr>
        <p:txBody>
          <a:bodyPr anchor="t" anchorCtr="0"/>
          <a:lstStyle>
            <a:lvl1pPr algn="l">
              <a:lnSpc>
                <a:spcPct val="100000"/>
              </a:lnSpc>
              <a:spcAft>
                <a:spcPts val="600"/>
              </a:spcAft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9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3722B7D7-3AFB-48E3-99EB-20985E063D5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4934"/>
            <a:ext cx="1440000" cy="304296"/>
          </a:xfrm>
          <a:custGeom>
            <a:avLst/>
            <a:gdLst>
              <a:gd name="connsiteX0" fmla="*/ 10308939 w 12192124"/>
              <a:gd name="connsiteY0" fmla="*/ 2139855 h 2576398"/>
              <a:gd name="connsiteX1" fmla="*/ 10145373 w 12192124"/>
              <a:gd name="connsiteY1" fmla="*/ 2306254 h 2576398"/>
              <a:gd name="connsiteX2" fmla="*/ 10308939 w 12192124"/>
              <a:gd name="connsiteY2" fmla="*/ 2477306 h 2576398"/>
              <a:gd name="connsiteX3" fmla="*/ 10472547 w 12192124"/>
              <a:gd name="connsiteY3" fmla="*/ 2306254 h 2576398"/>
              <a:gd name="connsiteX4" fmla="*/ 10308939 w 12192124"/>
              <a:gd name="connsiteY4" fmla="*/ 2139855 h 2576398"/>
              <a:gd name="connsiteX5" fmla="*/ 7147249 w 12192124"/>
              <a:gd name="connsiteY5" fmla="*/ 2139855 h 2576398"/>
              <a:gd name="connsiteX6" fmla="*/ 6983662 w 12192124"/>
              <a:gd name="connsiteY6" fmla="*/ 2306254 h 2576398"/>
              <a:gd name="connsiteX7" fmla="*/ 7147249 w 12192124"/>
              <a:gd name="connsiteY7" fmla="*/ 2477306 h 2576398"/>
              <a:gd name="connsiteX8" fmla="*/ 7310836 w 12192124"/>
              <a:gd name="connsiteY8" fmla="*/ 2306254 h 2576398"/>
              <a:gd name="connsiteX9" fmla="*/ 7147249 w 12192124"/>
              <a:gd name="connsiteY9" fmla="*/ 2139855 h 2576398"/>
              <a:gd name="connsiteX10" fmla="*/ 9613710 w 12192124"/>
              <a:gd name="connsiteY10" fmla="*/ 2057596 h 2576398"/>
              <a:gd name="connsiteX11" fmla="*/ 9729509 w 12192124"/>
              <a:gd name="connsiteY11" fmla="*/ 2057596 h 2576398"/>
              <a:gd name="connsiteX12" fmla="*/ 9729509 w 12192124"/>
              <a:gd name="connsiteY12" fmla="*/ 2559565 h 2576398"/>
              <a:gd name="connsiteX13" fmla="*/ 9613710 w 12192124"/>
              <a:gd name="connsiteY13" fmla="*/ 2559565 h 2576398"/>
              <a:gd name="connsiteX14" fmla="*/ 8173354 w 12192124"/>
              <a:gd name="connsiteY14" fmla="*/ 2057596 h 2576398"/>
              <a:gd name="connsiteX15" fmla="*/ 8289153 w 12192124"/>
              <a:gd name="connsiteY15" fmla="*/ 2057596 h 2576398"/>
              <a:gd name="connsiteX16" fmla="*/ 8289153 w 12192124"/>
              <a:gd name="connsiteY16" fmla="*/ 2336155 h 2576398"/>
              <a:gd name="connsiteX17" fmla="*/ 8396681 w 12192124"/>
              <a:gd name="connsiteY17" fmla="*/ 2477306 h 2576398"/>
              <a:gd name="connsiteX18" fmla="*/ 8555574 w 12192124"/>
              <a:gd name="connsiteY18" fmla="*/ 2403463 h 2576398"/>
              <a:gd name="connsiteX19" fmla="*/ 8555574 w 12192124"/>
              <a:gd name="connsiteY19" fmla="*/ 2057596 h 2576398"/>
              <a:gd name="connsiteX20" fmla="*/ 8671518 w 12192124"/>
              <a:gd name="connsiteY20" fmla="*/ 2057596 h 2576398"/>
              <a:gd name="connsiteX21" fmla="*/ 8671600 w 12192124"/>
              <a:gd name="connsiteY21" fmla="*/ 2057596 h 2576398"/>
              <a:gd name="connsiteX22" fmla="*/ 8671600 w 12192124"/>
              <a:gd name="connsiteY22" fmla="*/ 2559565 h 2576398"/>
              <a:gd name="connsiteX23" fmla="*/ 8557538 w 12192124"/>
              <a:gd name="connsiteY23" fmla="*/ 2559565 h 2576398"/>
              <a:gd name="connsiteX24" fmla="*/ 8557538 w 12192124"/>
              <a:gd name="connsiteY24" fmla="*/ 2496950 h 2576398"/>
              <a:gd name="connsiteX25" fmla="*/ 8369654 w 12192124"/>
              <a:gd name="connsiteY25" fmla="*/ 2576397 h 2576398"/>
              <a:gd name="connsiteX26" fmla="*/ 8173354 w 12192124"/>
              <a:gd name="connsiteY26" fmla="*/ 2379145 h 2576398"/>
              <a:gd name="connsiteX27" fmla="*/ 11180969 w 12192124"/>
              <a:gd name="connsiteY27" fmla="*/ 2040764 h 2576398"/>
              <a:gd name="connsiteX28" fmla="*/ 11377269 w 12192124"/>
              <a:gd name="connsiteY28" fmla="*/ 2238015 h 2576398"/>
              <a:gd name="connsiteX29" fmla="*/ 11377269 w 12192124"/>
              <a:gd name="connsiteY29" fmla="*/ 2559565 h 2576398"/>
              <a:gd name="connsiteX30" fmla="*/ 11261367 w 12192124"/>
              <a:gd name="connsiteY30" fmla="*/ 2559565 h 2576398"/>
              <a:gd name="connsiteX31" fmla="*/ 11261367 w 12192124"/>
              <a:gd name="connsiteY31" fmla="*/ 2281006 h 2576398"/>
              <a:gd name="connsiteX32" fmla="*/ 11153839 w 12192124"/>
              <a:gd name="connsiteY32" fmla="*/ 2139855 h 2576398"/>
              <a:gd name="connsiteX33" fmla="*/ 10994925 w 12192124"/>
              <a:gd name="connsiteY33" fmla="*/ 2213697 h 2576398"/>
              <a:gd name="connsiteX34" fmla="*/ 10994925 w 12192124"/>
              <a:gd name="connsiteY34" fmla="*/ 2559565 h 2576398"/>
              <a:gd name="connsiteX35" fmla="*/ 10879022 w 12192124"/>
              <a:gd name="connsiteY35" fmla="*/ 2559565 h 2576398"/>
              <a:gd name="connsiteX36" fmla="*/ 10879022 w 12192124"/>
              <a:gd name="connsiteY36" fmla="*/ 2057596 h 2576398"/>
              <a:gd name="connsiteX37" fmla="*/ 10993085 w 12192124"/>
              <a:gd name="connsiteY37" fmla="*/ 2057596 h 2576398"/>
              <a:gd name="connsiteX38" fmla="*/ 10993085 w 12192124"/>
              <a:gd name="connsiteY38" fmla="*/ 2120231 h 2576398"/>
              <a:gd name="connsiteX39" fmla="*/ 11180969 w 12192124"/>
              <a:gd name="connsiteY39" fmla="*/ 2040764 h 2576398"/>
              <a:gd name="connsiteX40" fmla="*/ 10308939 w 12192124"/>
              <a:gd name="connsiteY40" fmla="*/ 2040764 h 2576398"/>
              <a:gd name="connsiteX41" fmla="*/ 10590311 w 12192124"/>
              <a:gd name="connsiteY41" fmla="*/ 2308115 h 2576398"/>
              <a:gd name="connsiteX42" fmla="*/ 10308939 w 12192124"/>
              <a:gd name="connsiteY42" fmla="*/ 2576397 h 2576398"/>
              <a:gd name="connsiteX43" fmla="*/ 10027589 w 12192124"/>
              <a:gd name="connsiteY43" fmla="*/ 2308115 h 2576398"/>
              <a:gd name="connsiteX44" fmla="*/ 10308939 w 12192124"/>
              <a:gd name="connsiteY44" fmla="*/ 2040764 h 2576398"/>
              <a:gd name="connsiteX45" fmla="*/ 7147249 w 12192124"/>
              <a:gd name="connsiteY45" fmla="*/ 2040764 h 2576398"/>
              <a:gd name="connsiteX46" fmla="*/ 7428599 w 12192124"/>
              <a:gd name="connsiteY46" fmla="*/ 2308115 h 2576398"/>
              <a:gd name="connsiteX47" fmla="*/ 7147249 w 12192124"/>
              <a:gd name="connsiteY47" fmla="*/ 2576397 h 2576398"/>
              <a:gd name="connsiteX48" fmla="*/ 6865857 w 12192124"/>
              <a:gd name="connsiteY48" fmla="*/ 2308115 h 2576398"/>
              <a:gd name="connsiteX49" fmla="*/ 7147249 w 12192124"/>
              <a:gd name="connsiteY49" fmla="*/ 2040764 h 2576398"/>
              <a:gd name="connsiteX50" fmla="*/ 11916749 w 12192124"/>
              <a:gd name="connsiteY50" fmla="*/ 2039834 h 2576398"/>
              <a:gd name="connsiteX51" fmla="*/ 12173803 w 12192124"/>
              <a:gd name="connsiteY51" fmla="*/ 2158549 h 2576398"/>
              <a:gd name="connsiteX52" fmla="*/ 12173699 w 12192124"/>
              <a:gd name="connsiteY52" fmla="*/ 2158611 h 2576398"/>
              <a:gd name="connsiteX53" fmla="*/ 12077420 w 12192124"/>
              <a:gd name="connsiteY53" fmla="*/ 2211899 h 2576398"/>
              <a:gd name="connsiteX54" fmla="*/ 11913834 w 12192124"/>
              <a:gd name="connsiteY54" fmla="*/ 2133321 h 2576398"/>
              <a:gd name="connsiteX55" fmla="*/ 11801673 w 12192124"/>
              <a:gd name="connsiteY55" fmla="*/ 2194074 h 2576398"/>
              <a:gd name="connsiteX56" fmla="*/ 11919540 w 12192124"/>
              <a:gd name="connsiteY56" fmla="*/ 2249223 h 2576398"/>
              <a:gd name="connsiteX57" fmla="*/ 12182156 w 12192124"/>
              <a:gd name="connsiteY57" fmla="*/ 2411880 h 2576398"/>
              <a:gd name="connsiteX58" fmla="*/ 11931658 w 12192124"/>
              <a:gd name="connsiteY58" fmla="*/ 2576398 h 2576398"/>
              <a:gd name="connsiteX59" fmla="*/ 11661495 w 12192124"/>
              <a:gd name="connsiteY59" fmla="*/ 2453940 h 2576398"/>
              <a:gd name="connsiteX60" fmla="*/ 11759655 w 12192124"/>
              <a:gd name="connsiteY60" fmla="*/ 2396909 h 2576398"/>
              <a:gd name="connsiteX61" fmla="*/ 11942845 w 12192124"/>
              <a:gd name="connsiteY61" fmla="*/ 2482931 h 2576398"/>
              <a:gd name="connsiteX62" fmla="*/ 12060712 w 12192124"/>
              <a:gd name="connsiteY62" fmla="*/ 2420296 h 2576398"/>
              <a:gd name="connsiteX63" fmla="*/ 11909263 w 12192124"/>
              <a:gd name="connsiteY63" fmla="*/ 2361404 h 2576398"/>
              <a:gd name="connsiteX64" fmla="*/ 11680250 w 12192124"/>
              <a:gd name="connsiteY64" fmla="*/ 2199678 h 2576398"/>
              <a:gd name="connsiteX65" fmla="*/ 11916749 w 12192124"/>
              <a:gd name="connsiteY65" fmla="*/ 2039834 h 2576398"/>
              <a:gd name="connsiteX66" fmla="*/ 6349103 w 12192124"/>
              <a:gd name="connsiteY66" fmla="*/ 2039834 h 2576398"/>
              <a:gd name="connsiteX67" fmla="*/ 6606198 w 12192124"/>
              <a:gd name="connsiteY67" fmla="*/ 2158549 h 2576398"/>
              <a:gd name="connsiteX68" fmla="*/ 6606198 w 12192124"/>
              <a:gd name="connsiteY68" fmla="*/ 2158611 h 2576398"/>
              <a:gd name="connsiteX69" fmla="*/ 6509898 w 12192124"/>
              <a:gd name="connsiteY69" fmla="*/ 2211899 h 2576398"/>
              <a:gd name="connsiteX70" fmla="*/ 6346311 w 12192124"/>
              <a:gd name="connsiteY70" fmla="*/ 2133321 h 2576398"/>
              <a:gd name="connsiteX71" fmla="*/ 6234151 w 12192124"/>
              <a:gd name="connsiteY71" fmla="*/ 2194074 h 2576398"/>
              <a:gd name="connsiteX72" fmla="*/ 6351874 w 12192124"/>
              <a:gd name="connsiteY72" fmla="*/ 2249223 h 2576398"/>
              <a:gd name="connsiteX73" fmla="*/ 6614490 w 12192124"/>
              <a:gd name="connsiteY73" fmla="*/ 2411880 h 2576398"/>
              <a:gd name="connsiteX74" fmla="*/ 6363971 w 12192124"/>
              <a:gd name="connsiteY74" fmla="*/ 2576398 h 2576398"/>
              <a:gd name="connsiteX75" fmla="*/ 6093828 w 12192124"/>
              <a:gd name="connsiteY75" fmla="*/ 2453940 h 2576398"/>
              <a:gd name="connsiteX76" fmla="*/ 6191967 w 12192124"/>
              <a:gd name="connsiteY76" fmla="*/ 2396909 h 2576398"/>
              <a:gd name="connsiteX77" fmla="*/ 6375199 w 12192124"/>
              <a:gd name="connsiteY77" fmla="*/ 2482931 h 2576398"/>
              <a:gd name="connsiteX78" fmla="*/ 6493066 w 12192124"/>
              <a:gd name="connsiteY78" fmla="*/ 2420296 h 2576398"/>
              <a:gd name="connsiteX79" fmla="*/ 6341659 w 12192124"/>
              <a:gd name="connsiteY79" fmla="*/ 2361404 h 2576398"/>
              <a:gd name="connsiteX80" fmla="*/ 6112645 w 12192124"/>
              <a:gd name="connsiteY80" fmla="*/ 2199678 h 2576398"/>
              <a:gd name="connsiteX81" fmla="*/ 6349103 w 12192124"/>
              <a:gd name="connsiteY81" fmla="*/ 2039834 h 2576398"/>
              <a:gd name="connsiteX82" fmla="*/ 9028717 w 12192124"/>
              <a:gd name="connsiteY82" fmla="*/ 1910842 h 2576398"/>
              <a:gd name="connsiteX83" fmla="*/ 9144640 w 12192124"/>
              <a:gd name="connsiteY83" fmla="*/ 1910842 h 2576398"/>
              <a:gd name="connsiteX84" fmla="*/ 9144640 w 12192124"/>
              <a:gd name="connsiteY84" fmla="*/ 2074429 h 2576398"/>
              <a:gd name="connsiteX85" fmla="*/ 9319435 w 12192124"/>
              <a:gd name="connsiteY85" fmla="*/ 2074429 h 2576398"/>
              <a:gd name="connsiteX86" fmla="*/ 9319435 w 12192124"/>
              <a:gd name="connsiteY86" fmla="*/ 2173520 h 2576398"/>
              <a:gd name="connsiteX87" fmla="*/ 9144640 w 12192124"/>
              <a:gd name="connsiteY87" fmla="*/ 2173520 h 2576398"/>
              <a:gd name="connsiteX88" fmla="*/ 9144640 w 12192124"/>
              <a:gd name="connsiteY88" fmla="*/ 2403464 h 2576398"/>
              <a:gd name="connsiteX89" fmla="*/ 9225948 w 12192124"/>
              <a:gd name="connsiteY89" fmla="*/ 2477307 h 2576398"/>
              <a:gd name="connsiteX90" fmla="*/ 9325039 w 12192124"/>
              <a:gd name="connsiteY90" fmla="*/ 2463287 h 2576398"/>
              <a:gd name="connsiteX91" fmla="*/ 9325039 w 12192124"/>
              <a:gd name="connsiteY91" fmla="*/ 2565190 h 2576398"/>
              <a:gd name="connsiteX92" fmla="*/ 9199769 w 12192124"/>
              <a:gd name="connsiteY92" fmla="*/ 2576398 h 2576398"/>
              <a:gd name="connsiteX93" fmla="*/ 9028717 w 12192124"/>
              <a:gd name="connsiteY93" fmla="*/ 2430573 h 2576398"/>
              <a:gd name="connsiteX94" fmla="*/ 9028717 w 12192124"/>
              <a:gd name="connsiteY94" fmla="*/ 2173520 h 2576398"/>
              <a:gd name="connsiteX95" fmla="*/ 8938973 w 12192124"/>
              <a:gd name="connsiteY95" fmla="*/ 2173520 h 2576398"/>
              <a:gd name="connsiteX96" fmla="*/ 8938973 w 12192124"/>
              <a:gd name="connsiteY96" fmla="*/ 2074429 h 2576398"/>
              <a:gd name="connsiteX97" fmla="*/ 9028717 w 12192124"/>
              <a:gd name="connsiteY97" fmla="*/ 2074429 h 2576398"/>
              <a:gd name="connsiteX98" fmla="*/ 7723878 w 12192124"/>
              <a:gd name="connsiteY98" fmla="*/ 1879420 h 2576398"/>
              <a:gd name="connsiteX99" fmla="*/ 7839780 w 12192124"/>
              <a:gd name="connsiteY99" fmla="*/ 1879420 h 2576398"/>
              <a:gd name="connsiteX100" fmla="*/ 7839780 w 12192124"/>
              <a:gd name="connsiteY100" fmla="*/ 2558996 h 2576398"/>
              <a:gd name="connsiteX101" fmla="*/ 7723878 w 12192124"/>
              <a:gd name="connsiteY101" fmla="*/ 2558996 h 2576398"/>
              <a:gd name="connsiteX102" fmla="*/ 9613710 w 12192124"/>
              <a:gd name="connsiteY102" fmla="*/ 1863116 h 2576398"/>
              <a:gd name="connsiteX103" fmla="*/ 9729509 w 12192124"/>
              <a:gd name="connsiteY103" fmla="*/ 1863116 h 2576398"/>
              <a:gd name="connsiteX104" fmla="*/ 9729509 w 12192124"/>
              <a:gd name="connsiteY104" fmla="*/ 1966094 h 2576398"/>
              <a:gd name="connsiteX105" fmla="*/ 9613710 w 12192124"/>
              <a:gd name="connsiteY105" fmla="*/ 1966094 h 2576398"/>
              <a:gd name="connsiteX106" fmla="*/ 9613710 w 12192124"/>
              <a:gd name="connsiteY106" fmla="*/ 1965929 h 2576398"/>
              <a:gd name="connsiteX107" fmla="*/ 1309234 w 12192124"/>
              <a:gd name="connsiteY107" fmla="*/ 558308 h 2576398"/>
              <a:gd name="connsiteX108" fmla="*/ 1680349 w 12192124"/>
              <a:gd name="connsiteY108" fmla="*/ 558308 h 2576398"/>
              <a:gd name="connsiteX109" fmla="*/ 1938518 w 12192124"/>
              <a:gd name="connsiteY109" fmla="*/ 884841 h 2576398"/>
              <a:gd name="connsiteX110" fmla="*/ 2201962 w 12192124"/>
              <a:gd name="connsiteY110" fmla="*/ 558308 h 2576398"/>
              <a:gd name="connsiteX111" fmla="*/ 2572871 w 12192124"/>
              <a:gd name="connsiteY111" fmla="*/ 558308 h 2576398"/>
              <a:gd name="connsiteX112" fmla="*/ 2121667 w 12192124"/>
              <a:gd name="connsiteY112" fmla="*/ 1100083 h 2576398"/>
              <a:gd name="connsiteX113" fmla="*/ 2550353 w 12192124"/>
              <a:gd name="connsiteY113" fmla="*/ 1617540 h 2576398"/>
              <a:gd name="connsiteX114" fmla="*/ 2177602 w 12192124"/>
              <a:gd name="connsiteY114" fmla="*/ 1617540 h 2576398"/>
              <a:gd name="connsiteX115" fmla="*/ 1938250 w 12192124"/>
              <a:gd name="connsiteY115" fmla="*/ 1313567 h 2576398"/>
              <a:gd name="connsiteX116" fmla="*/ 1698918 w 12192124"/>
              <a:gd name="connsiteY116" fmla="*/ 1617540 h 2576398"/>
              <a:gd name="connsiteX117" fmla="*/ 1327618 w 12192124"/>
              <a:gd name="connsiteY117" fmla="*/ 1617540 h 2576398"/>
              <a:gd name="connsiteX118" fmla="*/ 1760376 w 12192124"/>
              <a:gd name="connsiteY118" fmla="*/ 1100083 h 2576398"/>
              <a:gd name="connsiteX119" fmla="*/ 548081 w 12192124"/>
              <a:gd name="connsiteY119" fmla="*/ 505929 h 2576398"/>
              <a:gd name="connsiteX120" fmla="*/ 548091 w 12192124"/>
              <a:gd name="connsiteY120" fmla="*/ 505930 h 2576398"/>
              <a:gd name="connsiteX121" fmla="*/ 455764 w 12192124"/>
              <a:gd name="connsiteY121" fmla="*/ 515317 h 2576398"/>
              <a:gd name="connsiteX122" fmla="*/ 241525 w 12192124"/>
              <a:gd name="connsiteY122" fmla="*/ 738272 h 2576398"/>
              <a:gd name="connsiteX123" fmla="*/ 863945 w 12192124"/>
              <a:gd name="connsiteY123" fmla="*/ 738272 h 2576398"/>
              <a:gd name="connsiteX124" fmla="*/ 662261 w 12192124"/>
              <a:gd name="connsiteY124" fmla="*/ 518455 h 2576398"/>
              <a:gd name="connsiteX125" fmla="*/ 548091 w 12192124"/>
              <a:gd name="connsiteY125" fmla="*/ 505930 h 2576398"/>
              <a:gd name="connsiteX126" fmla="*/ 548102 w 12192124"/>
              <a:gd name="connsiteY126" fmla="*/ 505929 h 2576398"/>
              <a:gd name="connsiteX127" fmla="*/ 9246067 w 12192124"/>
              <a:gd name="connsiteY127" fmla="*/ 504419 h 2576398"/>
              <a:gd name="connsiteX128" fmla="*/ 8939510 w 12192124"/>
              <a:gd name="connsiteY128" fmla="*/ 736762 h 2576398"/>
              <a:gd name="connsiteX129" fmla="*/ 9561930 w 12192124"/>
              <a:gd name="connsiteY129" fmla="*/ 736762 h 2576398"/>
              <a:gd name="connsiteX130" fmla="*/ 9246067 w 12192124"/>
              <a:gd name="connsiteY130" fmla="*/ 504419 h 2576398"/>
              <a:gd name="connsiteX131" fmla="*/ 6525511 w 12192124"/>
              <a:gd name="connsiteY131" fmla="*/ 504399 h 2576398"/>
              <a:gd name="connsiteX132" fmla="*/ 6525521 w 12192124"/>
              <a:gd name="connsiteY132" fmla="*/ 504400 h 2576398"/>
              <a:gd name="connsiteX133" fmla="*/ 6433216 w 12192124"/>
              <a:gd name="connsiteY133" fmla="*/ 513787 h 2576398"/>
              <a:gd name="connsiteX134" fmla="*/ 6218974 w 12192124"/>
              <a:gd name="connsiteY134" fmla="*/ 736742 h 2576398"/>
              <a:gd name="connsiteX135" fmla="*/ 6841394 w 12192124"/>
              <a:gd name="connsiteY135" fmla="*/ 736742 h 2576398"/>
              <a:gd name="connsiteX136" fmla="*/ 6639693 w 12192124"/>
              <a:gd name="connsiteY136" fmla="*/ 516925 h 2576398"/>
              <a:gd name="connsiteX137" fmla="*/ 6525521 w 12192124"/>
              <a:gd name="connsiteY137" fmla="*/ 504400 h 2576398"/>
              <a:gd name="connsiteX138" fmla="*/ 6525531 w 12192124"/>
              <a:gd name="connsiteY138" fmla="*/ 504399 h 2576398"/>
              <a:gd name="connsiteX139" fmla="*/ 5148121 w 12192124"/>
              <a:gd name="connsiteY139" fmla="*/ 320196 h 2576398"/>
              <a:gd name="connsiteX140" fmla="*/ 5686091 w 12192124"/>
              <a:gd name="connsiteY140" fmla="*/ 690919 h 2576398"/>
              <a:gd name="connsiteX141" fmla="*/ 5454493 w 12192124"/>
              <a:gd name="connsiteY141" fmla="*/ 690919 h 2576398"/>
              <a:gd name="connsiteX142" fmla="*/ 5163051 w 12192124"/>
              <a:gd name="connsiteY142" fmla="*/ 517096 h 2576398"/>
              <a:gd name="connsiteX143" fmla="*/ 4821154 w 12192124"/>
              <a:gd name="connsiteY143" fmla="*/ 836764 h 2576398"/>
              <a:gd name="connsiteX144" fmla="*/ 5144440 w 12192124"/>
              <a:gd name="connsiteY144" fmla="*/ 1187945 h 2576398"/>
              <a:gd name="connsiteX145" fmla="*/ 5461813 w 12192124"/>
              <a:gd name="connsiteY145" fmla="*/ 1002584 h 2576398"/>
              <a:gd name="connsiteX146" fmla="*/ 5703482 w 12192124"/>
              <a:gd name="connsiteY146" fmla="*/ 1002584 h 2576398"/>
              <a:gd name="connsiteX147" fmla="*/ 5168551 w 12192124"/>
              <a:gd name="connsiteY147" fmla="*/ 1384825 h 2576398"/>
              <a:gd name="connsiteX148" fmla="*/ 4586971 w 12192124"/>
              <a:gd name="connsiteY148" fmla="*/ 827458 h 2576398"/>
              <a:gd name="connsiteX149" fmla="*/ 5148121 w 12192124"/>
              <a:gd name="connsiteY149" fmla="*/ 320196 h 2576398"/>
              <a:gd name="connsiteX150" fmla="*/ 553727 w 12192124"/>
              <a:gd name="connsiteY150" fmla="*/ 320196 h 2576398"/>
              <a:gd name="connsiteX151" fmla="*/ 1109274 w 12192124"/>
              <a:gd name="connsiteY151" fmla="*/ 916665 h 2576398"/>
              <a:gd name="connsiteX152" fmla="*/ 234121 w 12192124"/>
              <a:gd name="connsiteY152" fmla="*/ 916665 h 2576398"/>
              <a:gd name="connsiteX153" fmla="*/ 562908 w 12192124"/>
              <a:gd name="connsiteY153" fmla="*/ 1199091 h 2576398"/>
              <a:gd name="connsiteX154" fmla="*/ 562970 w 12192124"/>
              <a:gd name="connsiteY154" fmla="*/ 1199091 h 2576398"/>
              <a:gd name="connsiteX155" fmla="*/ 825132 w 12192124"/>
              <a:gd name="connsiteY155" fmla="*/ 1076178 h 2576398"/>
              <a:gd name="connsiteX156" fmla="*/ 1083715 w 12192124"/>
              <a:gd name="connsiteY156" fmla="*/ 1076178 h 2576398"/>
              <a:gd name="connsiteX157" fmla="*/ 570435 w 12192124"/>
              <a:gd name="connsiteY157" fmla="*/ 1384825 h 2576398"/>
              <a:gd name="connsiteX158" fmla="*/ 0 w 12192124"/>
              <a:gd name="connsiteY158" fmla="*/ 849791 h 2576398"/>
              <a:gd name="connsiteX159" fmla="*/ 553727 w 12192124"/>
              <a:gd name="connsiteY159" fmla="*/ 320196 h 2576398"/>
              <a:gd name="connsiteX160" fmla="*/ 10744571 w 12192124"/>
              <a:gd name="connsiteY160" fmla="*/ 320113 h 2576398"/>
              <a:gd name="connsiteX161" fmla="*/ 11134835 w 12192124"/>
              <a:gd name="connsiteY161" fmla="*/ 712114 h 2576398"/>
              <a:gd name="connsiteX162" fmla="*/ 11134835 w 12192124"/>
              <a:gd name="connsiteY162" fmla="*/ 1351387 h 2576398"/>
              <a:gd name="connsiteX163" fmla="*/ 10904353 w 12192124"/>
              <a:gd name="connsiteY163" fmla="*/ 1351387 h 2576398"/>
              <a:gd name="connsiteX164" fmla="*/ 10904353 w 12192124"/>
              <a:gd name="connsiteY164" fmla="*/ 797702 h 2576398"/>
              <a:gd name="connsiteX165" fmla="*/ 10690786 w 12192124"/>
              <a:gd name="connsiteY165" fmla="*/ 517095 h 2576398"/>
              <a:gd name="connsiteX166" fmla="*/ 10374882 w 12192124"/>
              <a:gd name="connsiteY166" fmla="*/ 664016 h 2576398"/>
              <a:gd name="connsiteX167" fmla="*/ 10374882 w 12192124"/>
              <a:gd name="connsiteY167" fmla="*/ 1351387 h 2576398"/>
              <a:gd name="connsiteX168" fmla="*/ 10144442 w 12192124"/>
              <a:gd name="connsiteY168" fmla="*/ 1351387 h 2576398"/>
              <a:gd name="connsiteX169" fmla="*/ 10144442 w 12192124"/>
              <a:gd name="connsiteY169" fmla="*/ 353591 h 2576398"/>
              <a:gd name="connsiteX170" fmla="*/ 10371119 w 12192124"/>
              <a:gd name="connsiteY170" fmla="*/ 353591 h 2576398"/>
              <a:gd name="connsiteX171" fmla="*/ 10371119 w 12192124"/>
              <a:gd name="connsiteY171" fmla="*/ 478034 h 2576398"/>
              <a:gd name="connsiteX172" fmla="*/ 10744571 w 12192124"/>
              <a:gd name="connsiteY172" fmla="*/ 320113 h 2576398"/>
              <a:gd name="connsiteX173" fmla="*/ 9251692 w 12192124"/>
              <a:gd name="connsiteY173" fmla="*/ 318686 h 2576398"/>
              <a:gd name="connsiteX174" fmla="*/ 9807259 w 12192124"/>
              <a:gd name="connsiteY174" fmla="*/ 915155 h 2576398"/>
              <a:gd name="connsiteX175" fmla="*/ 8932086 w 12192124"/>
              <a:gd name="connsiteY175" fmla="*/ 915155 h 2576398"/>
              <a:gd name="connsiteX176" fmla="*/ 9260873 w 12192124"/>
              <a:gd name="connsiteY176" fmla="*/ 1197581 h 2576398"/>
              <a:gd name="connsiteX177" fmla="*/ 9260935 w 12192124"/>
              <a:gd name="connsiteY177" fmla="*/ 1197643 h 2576398"/>
              <a:gd name="connsiteX178" fmla="*/ 9523138 w 12192124"/>
              <a:gd name="connsiteY178" fmla="*/ 1074730 h 2576398"/>
              <a:gd name="connsiteX179" fmla="*/ 9781618 w 12192124"/>
              <a:gd name="connsiteY179" fmla="*/ 1074730 h 2576398"/>
              <a:gd name="connsiteX180" fmla="*/ 9268359 w 12192124"/>
              <a:gd name="connsiteY180" fmla="*/ 1383377 h 2576398"/>
              <a:gd name="connsiteX181" fmla="*/ 8697986 w 12192124"/>
              <a:gd name="connsiteY181" fmla="*/ 848281 h 2576398"/>
              <a:gd name="connsiteX182" fmla="*/ 9251692 w 12192124"/>
              <a:gd name="connsiteY182" fmla="*/ 318686 h 2576398"/>
              <a:gd name="connsiteX183" fmla="*/ 6531156 w 12192124"/>
              <a:gd name="connsiteY183" fmla="*/ 318666 h 2576398"/>
              <a:gd name="connsiteX184" fmla="*/ 7086682 w 12192124"/>
              <a:gd name="connsiteY184" fmla="*/ 915135 h 2576398"/>
              <a:gd name="connsiteX185" fmla="*/ 6211571 w 12192124"/>
              <a:gd name="connsiteY185" fmla="*/ 915135 h 2576398"/>
              <a:gd name="connsiteX186" fmla="*/ 6540358 w 12192124"/>
              <a:gd name="connsiteY186" fmla="*/ 1197561 h 2576398"/>
              <a:gd name="connsiteX187" fmla="*/ 6540441 w 12192124"/>
              <a:gd name="connsiteY187" fmla="*/ 1197644 h 2576398"/>
              <a:gd name="connsiteX188" fmla="*/ 6802622 w 12192124"/>
              <a:gd name="connsiteY188" fmla="*/ 1074731 h 2576398"/>
              <a:gd name="connsiteX189" fmla="*/ 7061103 w 12192124"/>
              <a:gd name="connsiteY189" fmla="*/ 1074731 h 2576398"/>
              <a:gd name="connsiteX190" fmla="*/ 6547823 w 12192124"/>
              <a:gd name="connsiteY190" fmla="*/ 1383377 h 2576398"/>
              <a:gd name="connsiteX191" fmla="*/ 5977326 w 12192124"/>
              <a:gd name="connsiteY191" fmla="*/ 848261 h 2576398"/>
              <a:gd name="connsiteX192" fmla="*/ 6531156 w 12192124"/>
              <a:gd name="connsiteY192" fmla="*/ 318666 h 2576398"/>
              <a:gd name="connsiteX193" fmla="*/ 11603037 w 12192124"/>
              <a:gd name="connsiteY193" fmla="*/ 61902 h 2576398"/>
              <a:gd name="connsiteX194" fmla="*/ 11833456 w 12192124"/>
              <a:gd name="connsiteY194" fmla="*/ 61902 h 2576398"/>
              <a:gd name="connsiteX195" fmla="*/ 11833456 w 12192124"/>
              <a:gd name="connsiteY195" fmla="*/ 387111 h 2576398"/>
              <a:gd name="connsiteX196" fmla="*/ 12180854 w 12192124"/>
              <a:gd name="connsiteY196" fmla="*/ 387111 h 2576398"/>
              <a:gd name="connsiteX197" fmla="*/ 12180854 w 12192124"/>
              <a:gd name="connsiteY197" fmla="*/ 583970 h 2576398"/>
              <a:gd name="connsiteX198" fmla="*/ 11833456 w 12192124"/>
              <a:gd name="connsiteY198" fmla="*/ 583970 h 2576398"/>
              <a:gd name="connsiteX199" fmla="*/ 11833456 w 12192124"/>
              <a:gd name="connsiteY199" fmla="*/ 1041191 h 2576398"/>
              <a:gd name="connsiteX200" fmla="*/ 11995120 w 12192124"/>
              <a:gd name="connsiteY200" fmla="*/ 1188008 h 2576398"/>
              <a:gd name="connsiteX201" fmla="*/ 12192124 w 12192124"/>
              <a:gd name="connsiteY201" fmla="*/ 1160195 h 2576398"/>
              <a:gd name="connsiteX202" fmla="*/ 12192124 w 12192124"/>
              <a:gd name="connsiteY202" fmla="*/ 1362554 h 2576398"/>
              <a:gd name="connsiteX203" fmla="*/ 11943114 w 12192124"/>
              <a:gd name="connsiteY203" fmla="*/ 1384825 h 2576398"/>
              <a:gd name="connsiteX204" fmla="*/ 11603078 w 12192124"/>
              <a:gd name="connsiteY204" fmla="*/ 1095079 h 2576398"/>
              <a:gd name="connsiteX205" fmla="*/ 11603078 w 12192124"/>
              <a:gd name="connsiteY205" fmla="*/ 583970 h 2576398"/>
              <a:gd name="connsiteX206" fmla="*/ 11424644 w 12192124"/>
              <a:gd name="connsiteY206" fmla="*/ 583970 h 2576398"/>
              <a:gd name="connsiteX207" fmla="*/ 11424644 w 12192124"/>
              <a:gd name="connsiteY207" fmla="*/ 387111 h 2576398"/>
              <a:gd name="connsiteX208" fmla="*/ 11603037 w 12192124"/>
              <a:gd name="connsiteY208" fmla="*/ 387111 h 2576398"/>
              <a:gd name="connsiteX209" fmla="*/ 3123890 w 12192124"/>
              <a:gd name="connsiteY209" fmla="*/ 41802 h 2576398"/>
              <a:gd name="connsiteX210" fmla="*/ 3494984 w 12192124"/>
              <a:gd name="connsiteY210" fmla="*/ 41802 h 2576398"/>
              <a:gd name="connsiteX211" fmla="*/ 3753154 w 12192124"/>
              <a:gd name="connsiteY211" fmla="*/ 368521 h 2576398"/>
              <a:gd name="connsiteX212" fmla="*/ 4016618 w 12192124"/>
              <a:gd name="connsiteY212" fmla="*/ 41802 h 2576398"/>
              <a:gd name="connsiteX213" fmla="*/ 4387528 w 12192124"/>
              <a:gd name="connsiteY213" fmla="*/ 41802 h 2576398"/>
              <a:gd name="connsiteX214" fmla="*/ 3936365 w 12192124"/>
              <a:gd name="connsiteY214" fmla="*/ 583680 h 2576398"/>
              <a:gd name="connsiteX215" fmla="*/ 4365092 w 12192124"/>
              <a:gd name="connsiteY215" fmla="*/ 1101220 h 2576398"/>
              <a:gd name="connsiteX216" fmla="*/ 3992341 w 12192124"/>
              <a:gd name="connsiteY216" fmla="*/ 1101220 h 2576398"/>
              <a:gd name="connsiteX217" fmla="*/ 3752989 w 12192124"/>
              <a:gd name="connsiteY217" fmla="*/ 797247 h 2576398"/>
              <a:gd name="connsiteX218" fmla="*/ 3513698 w 12192124"/>
              <a:gd name="connsiteY218" fmla="*/ 1101220 h 2576398"/>
              <a:gd name="connsiteX219" fmla="*/ 3142313 w 12192124"/>
              <a:gd name="connsiteY219" fmla="*/ 1101220 h 2576398"/>
              <a:gd name="connsiteX220" fmla="*/ 3574990 w 12192124"/>
              <a:gd name="connsiteY220" fmla="*/ 583577 h 2576398"/>
              <a:gd name="connsiteX221" fmla="*/ 2765212 w 12192124"/>
              <a:gd name="connsiteY221" fmla="*/ 40013 h 2576398"/>
              <a:gd name="connsiteX222" fmla="*/ 2925470 w 12192124"/>
              <a:gd name="connsiteY222" fmla="*/ 40013 h 2576398"/>
              <a:gd name="connsiteX223" fmla="*/ 2925470 w 12192124"/>
              <a:gd name="connsiteY223" fmla="*/ 1616102 h 2576398"/>
              <a:gd name="connsiteX224" fmla="*/ 2765212 w 12192124"/>
              <a:gd name="connsiteY224" fmla="*/ 1616102 h 2576398"/>
              <a:gd name="connsiteX225" fmla="*/ 8107090 w 12192124"/>
              <a:gd name="connsiteY225" fmla="*/ 0 h 2576398"/>
              <a:gd name="connsiteX226" fmla="*/ 8337489 w 12192124"/>
              <a:gd name="connsiteY226" fmla="*/ 0 h 2576398"/>
              <a:gd name="connsiteX227" fmla="*/ 8337489 w 12192124"/>
              <a:gd name="connsiteY227" fmla="*/ 1350818 h 2576398"/>
              <a:gd name="connsiteX228" fmla="*/ 8107090 w 12192124"/>
              <a:gd name="connsiteY228" fmla="*/ 1350818 h 2576398"/>
              <a:gd name="connsiteX229" fmla="*/ 7441948 w 12192124"/>
              <a:gd name="connsiteY229" fmla="*/ 0 h 2576398"/>
              <a:gd name="connsiteX230" fmla="*/ 7672305 w 12192124"/>
              <a:gd name="connsiteY230" fmla="*/ 0 h 2576398"/>
              <a:gd name="connsiteX231" fmla="*/ 7672305 w 12192124"/>
              <a:gd name="connsiteY231" fmla="*/ 1350818 h 2576398"/>
              <a:gd name="connsiteX232" fmla="*/ 7441948 w 12192124"/>
              <a:gd name="connsiteY232" fmla="*/ 1350818 h 25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2192124" h="2576398">
                <a:moveTo>
                  <a:pt x="10308939" y="2139855"/>
                </a:moveTo>
                <a:cubicBezTo>
                  <a:pt x="10220146" y="2139855"/>
                  <a:pt x="10145373" y="2188387"/>
                  <a:pt x="10145373" y="2306254"/>
                </a:cubicBezTo>
                <a:cubicBezTo>
                  <a:pt x="10145373" y="2412810"/>
                  <a:pt x="10205196" y="2477306"/>
                  <a:pt x="10308939" y="2477306"/>
                </a:cubicBezTo>
                <a:cubicBezTo>
                  <a:pt x="10412704" y="2477306"/>
                  <a:pt x="10472547" y="2412810"/>
                  <a:pt x="10472547" y="2306254"/>
                </a:cubicBezTo>
                <a:cubicBezTo>
                  <a:pt x="10472547" y="2188470"/>
                  <a:pt x="10396823" y="2139855"/>
                  <a:pt x="10308939" y="2139855"/>
                </a:cubicBezTo>
                <a:close/>
                <a:moveTo>
                  <a:pt x="7147249" y="2139855"/>
                </a:moveTo>
                <a:cubicBezTo>
                  <a:pt x="7058456" y="2139855"/>
                  <a:pt x="6983662" y="2188387"/>
                  <a:pt x="6983662" y="2306254"/>
                </a:cubicBezTo>
                <a:cubicBezTo>
                  <a:pt x="6983662" y="2412810"/>
                  <a:pt x="7043484" y="2477306"/>
                  <a:pt x="7147249" y="2477306"/>
                </a:cubicBezTo>
                <a:cubicBezTo>
                  <a:pt x="7251013" y="2477306"/>
                  <a:pt x="7310836" y="2412810"/>
                  <a:pt x="7310836" y="2306254"/>
                </a:cubicBezTo>
                <a:cubicBezTo>
                  <a:pt x="7310836" y="2188470"/>
                  <a:pt x="7235111" y="2139855"/>
                  <a:pt x="7147249" y="2139855"/>
                </a:cubicBezTo>
                <a:close/>
                <a:moveTo>
                  <a:pt x="9613710" y="2057596"/>
                </a:moveTo>
                <a:lnTo>
                  <a:pt x="9729509" y="2057596"/>
                </a:lnTo>
                <a:lnTo>
                  <a:pt x="9729509" y="2559565"/>
                </a:lnTo>
                <a:lnTo>
                  <a:pt x="9613710" y="2559565"/>
                </a:lnTo>
                <a:close/>
                <a:moveTo>
                  <a:pt x="8173354" y="2057596"/>
                </a:moveTo>
                <a:lnTo>
                  <a:pt x="8289153" y="2057596"/>
                </a:lnTo>
                <a:lnTo>
                  <a:pt x="8289153" y="2336155"/>
                </a:lnTo>
                <a:cubicBezTo>
                  <a:pt x="8289153" y="2435246"/>
                  <a:pt x="8319074" y="2477306"/>
                  <a:pt x="8396681" y="2477306"/>
                </a:cubicBezTo>
                <a:cubicBezTo>
                  <a:pt x="8489217" y="2477306"/>
                  <a:pt x="8526624" y="2438989"/>
                  <a:pt x="8555574" y="2403463"/>
                </a:cubicBezTo>
                <a:lnTo>
                  <a:pt x="8555574" y="2057596"/>
                </a:lnTo>
                <a:lnTo>
                  <a:pt x="8671518" y="2057596"/>
                </a:lnTo>
                <a:lnTo>
                  <a:pt x="8671600" y="2057596"/>
                </a:lnTo>
                <a:lnTo>
                  <a:pt x="8671600" y="2559565"/>
                </a:lnTo>
                <a:lnTo>
                  <a:pt x="8557538" y="2559565"/>
                </a:lnTo>
                <a:lnTo>
                  <a:pt x="8557538" y="2496950"/>
                </a:lnTo>
                <a:cubicBezTo>
                  <a:pt x="8522943" y="2532476"/>
                  <a:pt x="8471536" y="2576397"/>
                  <a:pt x="8369654" y="2576397"/>
                </a:cubicBezTo>
                <a:cubicBezTo>
                  <a:pt x="8264959" y="2576397"/>
                  <a:pt x="8173354" y="2532476"/>
                  <a:pt x="8173354" y="2379145"/>
                </a:cubicBezTo>
                <a:close/>
                <a:moveTo>
                  <a:pt x="11180969" y="2040764"/>
                </a:moveTo>
                <a:cubicBezTo>
                  <a:pt x="11285664" y="2040764"/>
                  <a:pt x="11377269" y="2084705"/>
                  <a:pt x="11377269" y="2238015"/>
                </a:cubicBezTo>
                <a:lnTo>
                  <a:pt x="11377269" y="2559565"/>
                </a:lnTo>
                <a:lnTo>
                  <a:pt x="11261367" y="2559565"/>
                </a:lnTo>
                <a:lnTo>
                  <a:pt x="11261367" y="2281006"/>
                </a:lnTo>
                <a:cubicBezTo>
                  <a:pt x="11261367" y="2181915"/>
                  <a:pt x="11231445" y="2139855"/>
                  <a:pt x="11153839" y="2139855"/>
                </a:cubicBezTo>
                <a:cubicBezTo>
                  <a:pt x="11061303" y="2139855"/>
                  <a:pt x="11023875" y="2178193"/>
                  <a:pt x="10994925" y="2213697"/>
                </a:cubicBezTo>
                <a:lnTo>
                  <a:pt x="10994925" y="2559565"/>
                </a:lnTo>
                <a:lnTo>
                  <a:pt x="10879022" y="2559565"/>
                </a:lnTo>
                <a:lnTo>
                  <a:pt x="10879022" y="2057596"/>
                </a:lnTo>
                <a:lnTo>
                  <a:pt x="10993085" y="2057596"/>
                </a:lnTo>
                <a:lnTo>
                  <a:pt x="10993085" y="2120231"/>
                </a:lnTo>
                <a:cubicBezTo>
                  <a:pt x="11029541" y="2084705"/>
                  <a:pt x="11079065" y="2040764"/>
                  <a:pt x="11180969" y="2040764"/>
                </a:cubicBezTo>
                <a:close/>
                <a:moveTo>
                  <a:pt x="10308939" y="2040764"/>
                </a:moveTo>
                <a:cubicBezTo>
                  <a:pt x="10508983" y="2040764"/>
                  <a:pt x="10590311" y="2173519"/>
                  <a:pt x="10590311" y="2308115"/>
                </a:cubicBezTo>
                <a:cubicBezTo>
                  <a:pt x="10590311" y="2508158"/>
                  <a:pt x="10446347" y="2576397"/>
                  <a:pt x="10308939" y="2576397"/>
                </a:cubicBezTo>
                <a:cubicBezTo>
                  <a:pt x="10171552" y="2576397"/>
                  <a:pt x="10027589" y="2508158"/>
                  <a:pt x="10027589" y="2308115"/>
                </a:cubicBezTo>
                <a:cubicBezTo>
                  <a:pt x="10027589" y="2173519"/>
                  <a:pt x="10108896" y="2040764"/>
                  <a:pt x="10308939" y="2040764"/>
                </a:cubicBezTo>
                <a:close/>
                <a:moveTo>
                  <a:pt x="7147249" y="2040764"/>
                </a:moveTo>
                <a:cubicBezTo>
                  <a:pt x="7347292" y="2040764"/>
                  <a:pt x="7428599" y="2173519"/>
                  <a:pt x="7428599" y="2308115"/>
                </a:cubicBezTo>
                <a:cubicBezTo>
                  <a:pt x="7428599" y="2508158"/>
                  <a:pt x="7284636" y="2576397"/>
                  <a:pt x="7147249" y="2576397"/>
                </a:cubicBezTo>
                <a:cubicBezTo>
                  <a:pt x="7009820" y="2576397"/>
                  <a:pt x="6865857" y="2508158"/>
                  <a:pt x="6865857" y="2308115"/>
                </a:cubicBezTo>
                <a:cubicBezTo>
                  <a:pt x="6865857" y="2173519"/>
                  <a:pt x="6947206" y="2040764"/>
                  <a:pt x="7147249" y="2040764"/>
                </a:cubicBezTo>
                <a:close/>
                <a:moveTo>
                  <a:pt x="11916749" y="2039834"/>
                </a:moveTo>
                <a:cubicBezTo>
                  <a:pt x="11973760" y="2039834"/>
                  <a:pt x="12098099" y="2052923"/>
                  <a:pt x="12173803" y="2158549"/>
                </a:cubicBezTo>
                <a:lnTo>
                  <a:pt x="12173699" y="2158611"/>
                </a:lnTo>
                <a:lnTo>
                  <a:pt x="12077420" y="2211899"/>
                </a:lnTo>
                <a:cubicBezTo>
                  <a:pt x="12059678" y="2188470"/>
                  <a:pt x="12019479" y="2133321"/>
                  <a:pt x="11913834" y="2133321"/>
                </a:cubicBezTo>
                <a:cubicBezTo>
                  <a:pt x="11829713" y="2133321"/>
                  <a:pt x="11801673" y="2166034"/>
                  <a:pt x="11801673" y="2194074"/>
                </a:cubicBezTo>
                <a:cubicBezTo>
                  <a:pt x="11801673" y="2233342"/>
                  <a:pt x="11850350" y="2239877"/>
                  <a:pt x="11919540" y="2249223"/>
                </a:cubicBezTo>
                <a:cubicBezTo>
                  <a:pt x="12056907" y="2266986"/>
                  <a:pt x="12182156" y="2287561"/>
                  <a:pt x="12182156" y="2411880"/>
                </a:cubicBezTo>
                <a:cubicBezTo>
                  <a:pt x="12182156" y="2559565"/>
                  <a:pt x="12012966" y="2576398"/>
                  <a:pt x="11931658" y="2576398"/>
                </a:cubicBezTo>
                <a:cubicBezTo>
                  <a:pt x="11758683" y="2576398"/>
                  <a:pt x="11704505" y="2507228"/>
                  <a:pt x="11661495" y="2453940"/>
                </a:cubicBezTo>
                <a:lnTo>
                  <a:pt x="11759655" y="2396909"/>
                </a:lnTo>
                <a:cubicBezTo>
                  <a:pt x="11799854" y="2462253"/>
                  <a:pt x="11869974" y="2482931"/>
                  <a:pt x="11942845" y="2482931"/>
                </a:cubicBezTo>
                <a:cubicBezTo>
                  <a:pt x="12004632" y="2482931"/>
                  <a:pt x="12060712" y="2464217"/>
                  <a:pt x="12060712" y="2420296"/>
                </a:cubicBezTo>
                <a:cubicBezTo>
                  <a:pt x="12060712" y="2381958"/>
                  <a:pt x="12032672" y="2378215"/>
                  <a:pt x="11909263" y="2361404"/>
                </a:cubicBezTo>
                <a:cubicBezTo>
                  <a:pt x="11719539" y="2337107"/>
                  <a:pt x="11680250" y="2276333"/>
                  <a:pt x="11680250" y="2199678"/>
                </a:cubicBezTo>
                <a:cubicBezTo>
                  <a:pt x="11680250" y="2147362"/>
                  <a:pt x="11721379" y="2039834"/>
                  <a:pt x="11916749" y="2039834"/>
                </a:cubicBezTo>
                <a:close/>
                <a:moveTo>
                  <a:pt x="6349103" y="2039834"/>
                </a:moveTo>
                <a:cubicBezTo>
                  <a:pt x="6406134" y="2039834"/>
                  <a:pt x="6530473" y="2052923"/>
                  <a:pt x="6606198" y="2158549"/>
                </a:cubicBezTo>
                <a:lnTo>
                  <a:pt x="6606198" y="2158611"/>
                </a:lnTo>
                <a:lnTo>
                  <a:pt x="6509898" y="2211899"/>
                </a:lnTo>
                <a:cubicBezTo>
                  <a:pt x="6492135" y="2188470"/>
                  <a:pt x="6451937" y="2133321"/>
                  <a:pt x="6346311" y="2133321"/>
                </a:cubicBezTo>
                <a:cubicBezTo>
                  <a:pt x="6262191" y="2133321"/>
                  <a:pt x="6234151" y="2166034"/>
                  <a:pt x="6234151" y="2194074"/>
                </a:cubicBezTo>
                <a:cubicBezTo>
                  <a:pt x="6234151" y="2233260"/>
                  <a:pt x="6282746" y="2239877"/>
                  <a:pt x="6351874" y="2249223"/>
                </a:cubicBezTo>
                <a:cubicBezTo>
                  <a:pt x="6489241" y="2266986"/>
                  <a:pt x="6614490" y="2287561"/>
                  <a:pt x="6614490" y="2411880"/>
                </a:cubicBezTo>
                <a:cubicBezTo>
                  <a:pt x="6614490" y="2559565"/>
                  <a:pt x="6445299" y="2576398"/>
                  <a:pt x="6363971" y="2576398"/>
                </a:cubicBezTo>
                <a:cubicBezTo>
                  <a:pt x="6191016" y="2576398"/>
                  <a:pt x="6136818" y="2507228"/>
                  <a:pt x="6093828" y="2453940"/>
                </a:cubicBezTo>
                <a:lnTo>
                  <a:pt x="6191967" y="2396909"/>
                </a:lnTo>
                <a:cubicBezTo>
                  <a:pt x="6232166" y="2462253"/>
                  <a:pt x="6302266" y="2482931"/>
                  <a:pt x="6375199" y="2482931"/>
                </a:cubicBezTo>
                <a:cubicBezTo>
                  <a:pt x="6436965" y="2482931"/>
                  <a:pt x="6493066" y="2464217"/>
                  <a:pt x="6493066" y="2420296"/>
                </a:cubicBezTo>
                <a:cubicBezTo>
                  <a:pt x="6493066" y="2381958"/>
                  <a:pt x="6465047" y="2378215"/>
                  <a:pt x="6341659" y="2361404"/>
                </a:cubicBezTo>
                <a:cubicBezTo>
                  <a:pt x="6151934" y="2337107"/>
                  <a:pt x="6112645" y="2276333"/>
                  <a:pt x="6112645" y="2199678"/>
                </a:cubicBezTo>
                <a:cubicBezTo>
                  <a:pt x="6112645" y="2147362"/>
                  <a:pt x="6153733" y="2039834"/>
                  <a:pt x="6349103" y="2039834"/>
                </a:cubicBezTo>
                <a:close/>
                <a:moveTo>
                  <a:pt x="9028717" y="1910842"/>
                </a:moveTo>
                <a:lnTo>
                  <a:pt x="9144640" y="1910842"/>
                </a:lnTo>
                <a:lnTo>
                  <a:pt x="9144640" y="2074429"/>
                </a:lnTo>
                <a:lnTo>
                  <a:pt x="9319435" y="2074429"/>
                </a:lnTo>
                <a:lnTo>
                  <a:pt x="9319435" y="2173520"/>
                </a:lnTo>
                <a:lnTo>
                  <a:pt x="9144640" y="2173520"/>
                </a:lnTo>
                <a:lnTo>
                  <a:pt x="9144640" y="2403464"/>
                </a:lnTo>
                <a:cubicBezTo>
                  <a:pt x="9144640" y="2438989"/>
                  <a:pt x="9158640" y="2477307"/>
                  <a:pt x="9225948" y="2477307"/>
                </a:cubicBezTo>
                <a:cubicBezTo>
                  <a:pt x="9248384" y="2477307"/>
                  <a:pt x="9295117" y="2471703"/>
                  <a:pt x="9325039" y="2463287"/>
                </a:cubicBezTo>
                <a:lnTo>
                  <a:pt x="9325039" y="2565190"/>
                </a:lnTo>
                <a:cubicBezTo>
                  <a:pt x="9268008" y="2572655"/>
                  <a:pt x="9240919" y="2576398"/>
                  <a:pt x="9199769" y="2576398"/>
                </a:cubicBezTo>
                <a:cubicBezTo>
                  <a:pt x="9089470" y="2576398"/>
                  <a:pt x="9028717" y="2540872"/>
                  <a:pt x="9028717" y="2430573"/>
                </a:cubicBezTo>
                <a:lnTo>
                  <a:pt x="9028717" y="2173520"/>
                </a:lnTo>
                <a:lnTo>
                  <a:pt x="8938973" y="2173520"/>
                </a:lnTo>
                <a:lnTo>
                  <a:pt x="8938973" y="2074429"/>
                </a:lnTo>
                <a:lnTo>
                  <a:pt x="9028717" y="2074429"/>
                </a:lnTo>
                <a:close/>
                <a:moveTo>
                  <a:pt x="7723878" y="1879420"/>
                </a:moveTo>
                <a:lnTo>
                  <a:pt x="7839780" y="1879420"/>
                </a:lnTo>
                <a:lnTo>
                  <a:pt x="7839780" y="2558996"/>
                </a:lnTo>
                <a:lnTo>
                  <a:pt x="7723878" y="2558996"/>
                </a:lnTo>
                <a:close/>
                <a:moveTo>
                  <a:pt x="9613710" y="1863116"/>
                </a:moveTo>
                <a:lnTo>
                  <a:pt x="9729509" y="1863116"/>
                </a:lnTo>
                <a:lnTo>
                  <a:pt x="9729509" y="1966094"/>
                </a:lnTo>
                <a:lnTo>
                  <a:pt x="9613710" y="1966094"/>
                </a:lnTo>
                <a:lnTo>
                  <a:pt x="9613710" y="1965929"/>
                </a:lnTo>
                <a:close/>
                <a:moveTo>
                  <a:pt x="1309234" y="558308"/>
                </a:moveTo>
                <a:lnTo>
                  <a:pt x="1680349" y="558308"/>
                </a:lnTo>
                <a:lnTo>
                  <a:pt x="1938518" y="884841"/>
                </a:lnTo>
                <a:lnTo>
                  <a:pt x="2201962" y="558308"/>
                </a:lnTo>
                <a:lnTo>
                  <a:pt x="2572871" y="558308"/>
                </a:lnTo>
                <a:lnTo>
                  <a:pt x="2121667" y="1100083"/>
                </a:lnTo>
                <a:lnTo>
                  <a:pt x="2550353" y="1617540"/>
                </a:lnTo>
                <a:lnTo>
                  <a:pt x="2177602" y="1617540"/>
                </a:lnTo>
                <a:lnTo>
                  <a:pt x="1938250" y="1313567"/>
                </a:lnTo>
                <a:lnTo>
                  <a:pt x="1698918" y="1617540"/>
                </a:lnTo>
                <a:lnTo>
                  <a:pt x="1327618" y="1617540"/>
                </a:lnTo>
                <a:lnTo>
                  <a:pt x="1760376" y="1100083"/>
                </a:lnTo>
                <a:close/>
                <a:moveTo>
                  <a:pt x="548081" y="505929"/>
                </a:moveTo>
                <a:lnTo>
                  <a:pt x="548091" y="505930"/>
                </a:lnTo>
                <a:lnTo>
                  <a:pt x="455764" y="515317"/>
                </a:lnTo>
                <a:cubicBezTo>
                  <a:pt x="363431" y="535805"/>
                  <a:pt x="276341" y="594723"/>
                  <a:pt x="241525" y="738272"/>
                </a:cubicBezTo>
                <a:lnTo>
                  <a:pt x="863945" y="738272"/>
                </a:lnTo>
                <a:cubicBezTo>
                  <a:pt x="837473" y="611457"/>
                  <a:pt x="766088" y="544172"/>
                  <a:pt x="662261" y="518455"/>
                </a:cubicBezTo>
                <a:lnTo>
                  <a:pt x="548091" y="505930"/>
                </a:lnTo>
                <a:lnTo>
                  <a:pt x="548102" y="505929"/>
                </a:lnTo>
                <a:close/>
                <a:moveTo>
                  <a:pt x="9246067" y="504419"/>
                </a:moveTo>
                <a:cubicBezTo>
                  <a:pt x="9125285" y="504419"/>
                  <a:pt x="8985892" y="545363"/>
                  <a:pt x="8939510" y="736762"/>
                </a:cubicBezTo>
                <a:lnTo>
                  <a:pt x="9561930" y="736762"/>
                </a:lnTo>
                <a:cubicBezTo>
                  <a:pt x="9526632" y="567675"/>
                  <a:pt x="9411495" y="504419"/>
                  <a:pt x="9246067" y="504419"/>
                </a:cubicBezTo>
                <a:close/>
                <a:moveTo>
                  <a:pt x="6525511" y="504399"/>
                </a:moveTo>
                <a:lnTo>
                  <a:pt x="6525521" y="504400"/>
                </a:lnTo>
                <a:lnTo>
                  <a:pt x="6433216" y="513787"/>
                </a:lnTo>
                <a:cubicBezTo>
                  <a:pt x="6340900" y="534275"/>
                  <a:pt x="6253807" y="593193"/>
                  <a:pt x="6218974" y="736742"/>
                </a:cubicBezTo>
                <a:lnTo>
                  <a:pt x="6841394" y="736742"/>
                </a:lnTo>
                <a:cubicBezTo>
                  <a:pt x="6814921" y="609927"/>
                  <a:pt x="6743526" y="542642"/>
                  <a:pt x="6639693" y="516925"/>
                </a:cubicBezTo>
                <a:lnTo>
                  <a:pt x="6525521" y="504400"/>
                </a:lnTo>
                <a:lnTo>
                  <a:pt x="6525531" y="504399"/>
                </a:lnTo>
                <a:close/>
                <a:moveTo>
                  <a:pt x="5148121" y="320196"/>
                </a:moveTo>
                <a:cubicBezTo>
                  <a:pt x="5509642" y="318438"/>
                  <a:pt x="5666136" y="523155"/>
                  <a:pt x="5686091" y="690919"/>
                </a:cubicBezTo>
                <a:lnTo>
                  <a:pt x="5454493" y="690919"/>
                </a:lnTo>
                <a:cubicBezTo>
                  <a:pt x="5428872" y="612217"/>
                  <a:pt x="5331291" y="517096"/>
                  <a:pt x="5163051" y="517096"/>
                </a:cubicBezTo>
                <a:cubicBezTo>
                  <a:pt x="4945659" y="517096"/>
                  <a:pt x="4821154" y="676857"/>
                  <a:pt x="4821154" y="836764"/>
                </a:cubicBezTo>
                <a:cubicBezTo>
                  <a:pt x="4821154" y="1028163"/>
                  <a:pt x="4923347" y="1187945"/>
                  <a:pt x="5144440" y="1187945"/>
                </a:cubicBezTo>
                <a:cubicBezTo>
                  <a:pt x="5337391" y="1187945"/>
                  <a:pt x="5437330" y="1089909"/>
                  <a:pt x="5461813" y="1002584"/>
                </a:cubicBezTo>
                <a:lnTo>
                  <a:pt x="5703482" y="1002584"/>
                </a:lnTo>
                <a:cubicBezTo>
                  <a:pt x="5668576" y="1143363"/>
                  <a:pt x="5527984" y="1384825"/>
                  <a:pt x="5168551" y="1384825"/>
                </a:cubicBezTo>
                <a:cubicBezTo>
                  <a:pt x="4848966" y="1384825"/>
                  <a:pt x="4586971" y="1228723"/>
                  <a:pt x="4586971" y="827458"/>
                </a:cubicBezTo>
                <a:cubicBezTo>
                  <a:pt x="4586971" y="565483"/>
                  <a:pt x="4793217" y="322016"/>
                  <a:pt x="5148121" y="320196"/>
                </a:cubicBezTo>
                <a:close/>
                <a:moveTo>
                  <a:pt x="553727" y="320196"/>
                </a:moveTo>
                <a:cubicBezTo>
                  <a:pt x="929040" y="324001"/>
                  <a:pt x="1109274" y="556157"/>
                  <a:pt x="1109274" y="916665"/>
                </a:cubicBezTo>
                <a:lnTo>
                  <a:pt x="234121" y="916665"/>
                </a:lnTo>
                <a:cubicBezTo>
                  <a:pt x="243344" y="979776"/>
                  <a:pt x="278662" y="1187945"/>
                  <a:pt x="562908" y="1199091"/>
                </a:cubicBezTo>
                <a:lnTo>
                  <a:pt x="562970" y="1199091"/>
                </a:lnTo>
                <a:cubicBezTo>
                  <a:pt x="692791" y="1199091"/>
                  <a:pt x="783507" y="1143735"/>
                  <a:pt x="825132" y="1076178"/>
                </a:cubicBezTo>
                <a:lnTo>
                  <a:pt x="1083715" y="1076178"/>
                </a:lnTo>
                <a:cubicBezTo>
                  <a:pt x="1049864" y="1174173"/>
                  <a:pt x="909561" y="1384825"/>
                  <a:pt x="570435" y="1384825"/>
                </a:cubicBezTo>
                <a:cubicBezTo>
                  <a:pt x="213692" y="1384825"/>
                  <a:pt x="0" y="1161849"/>
                  <a:pt x="0" y="849791"/>
                </a:cubicBezTo>
                <a:cubicBezTo>
                  <a:pt x="0" y="567324"/>
                  <a:pt x="185816" y="320196"/>
                  <a:pt x="553727" y="320196"/>
                </a:cubicBezTo>
                <a:close/>
                <a:moveTo>
                  <a:pt x="10744571" y="320113"/>
                </a:moveTo>
                <a:cubicBezTo>
                  <a:pt x="10952762" y="320113"/>
                  <a:pt x="11134835" y="407355"/>
                  <a:pt x="11134835" y="712114"/>
                </a:cubicBezTo>
                <a:lnTo>
                  <a:pt x="11134835" y="1351387"/>
                </a:lnTo>
                <a:lnTo>
                  <a:pt x="10904353" y="1351387"/>
                </a:lnTo>
                <a:lnTo>
                  <a:pt x="10904353" y="797702"/>
                </a:lnTo>
                <a:cubicBezTo>
                  <a:pt x="10904353" y="600760"/>
                  <a:pt x="10844965" y="517095"/>
                  <a:pt x="10690786" y="517095"/>
                </a:cubicBezTo>
                <a:cubicBezTo>
                  <a:pt x="10506748" y="517095"/>
                  <a:pt x="10432451" y="593295"/>
                  <a:pt x="10374882" y="664016"/>
                </a:cubicBezTo>
                <a:lnTo>
                  <a:pt x="10374882" y="1351387"/>
                </a:lnTo>
                <a:lnTo>
                  <a:pt x="10144442" y="1351387"/>
                </a:lnTo>
                <a:lnTo>
                  <a:pt x="10144442" y="353591"/>
                </a:lnTo>
                <a:lnTo>
                  <a:pt x="10371119" y="353591"/>
                </a:lnTo>
                <a:lnTo>
                  <a:pt x="10371119" y="478034"/>
                </a:lnTo>
                <a:cubicBezTo>
                  <a:pt x="10443617" y="407355"/>
                  <a:pt x="10542088" y="320113"/>
                  <a:pt x="10744571" y="320113"/>
                </a:cubicBezTo>
                <a:close/>
                <a:moveTo>
                  <a:pt x="9251692" y="318686"/>
                </a:moveTo>
                <a:cubicBezTo>
                  <a:pt x="9627005" y="322491"/>
                  <a:pt x="9807259" y="554647"/>
                  <a:pt x="9807259" y="915155"/>
                </a:cubicBezTo>
                <a:lnTo>
                  <a:pt x="8932086" y="915155"/>
                </a:lnTo>
                <a:cubicBezTo>
                  <a:pt x="8941329" y="978266"/>
                  <a:pt x="8976648" y="1186456"/>
                  <a:pt x="9260873" y="1197581"/>
                </a:cubicBezTo>
                <a:lnTo>
                  <a:pt x="9260935" y="1197643"/>
                </a:lnTo>
                <a:cubicBezTo>
                  <a:pt x="9390796" y="1197643"/>
                  <a:pt x="9481512" y="1142266"/>
                  <a:pt x="9523138" y="1074730"/>
                </a:cubicBezTo>
                <a:lnTo>
                  <a:pt x="9781618" y="1074730"/>
                </a:lnTo>
                <a:cubicBezTo>
                  <a:pt x="9747809" y="1172705"/>
                  <a:pt x="9607485" y="1383377"/>
                  <a:pt x="9268359" y="1383377"/>
                </a:cubicBezTo>
                <a:cubicBezTo>
                  <a:pt x="8911594" y="1383377"/>
                  <a:pt x="8697924" y="1160339"/>
                  <a:pt x="8697986" y="848281"/>
                </a:cubicBezTo>
                <a:cubicBezTo>
                  <a:pt x="8697986" y="565834"/>
                  <a:pt x="8883802" y="318686"/>
                  <a:pt x="9251692" y="318686"/>
                </a:cubicBezTo>
                <a:close/>
                <a:moveTo>
                  <a:pt x="6531156" y="318666"/>
                </a:moveTo>
                <a:cubicBezTo>
                  <a:pt x="6906469" y="322471"/>
                  <a:pt x="7086682" y="554627"/>
                  <a:pt x="7086682" y="915135"/>
                </a:cubicBezTo>
                <a:lnTo>
                  <a:pt x="6211571" y="915135"/>
                </a:lnTo>
                <a:cubicBezTo>
                  <a:pt x="6220793" y="978246"/>
                  <a:pt x="6256133" y="1186436"/>
                  <a:pt x="6540358" y="1197561"/>
                </a:cubicBezTo>
                <a:lnTo>
                  <a:pt x="6540441" y="1197644"/>
                </a:lnTo>
                <a:cubicBezTo>
                  <a:pt x="6670280" y="1197644"/>
                  <a:pt x="6760997" y="1142267"/>
                  <a:pt x="6802622" y="1074731"/>
                </a:cubicBezTo>
                <a:lnTo>
                  <a:pt x="7061103" y="1074731"/>
                </a:lnTo>
                <a:cubicBezTo>
                  <a:pt x="7027231" y="1172726"/>
                  <a:pt x="6886949" y="1383377"/>
                  <a:pt x="6547823" y="1383377"/>
                </a:cubicBezTo>
                <a:cubicBezTo>
                  <a:pt x="6191099" y="1383377"/>
                  <a:pt x="5977326" y="1160319"/>
                  <a:pt x="5977326" y="848261"/>
                </a:cubicBezTo>
                <a:cubicBezTo>
                  <a:pt x="5977326" y="565794"/>
                  <a:pt x="6163225" y="318666"/>
                  <a:pt x="6531156" y="318666"/>
                </a:cubicBezTo>
                <a:close/>
                <a:moveTo>
                  <a:pt x="11603037" y="61902"/>
                </a:moveTo>
                <a:lnTo>
                  <a:pt x="11833456" y="61902"/>
                </a:lnTo>
                <a:lnTo>
                  <a:pt x="11833456" y="387111"/>
                </a:lnTo>
                <a:lnTo>
                  <a:pt x="12180854" y="387111"/>
                </a:lnTo>
                <a:lnTo>
                  <a:pt x="12180854" y="583970"/>
                </a:lnTo>
                <a:lnTo>
                  <a:pt x="11833456" y="583970"/>
                </a:lnTo>
                <a:lnTo>
                  <a:pt x="11833456" y="1041191"/>
                </a:lnTo>
                <a:cubicBezTo>
                  <a:pt x="11833456" y="1111725"/>
                  <a:pt x="11861352" y="1188008"/>
                  <a:pt x="11995120" y="1188008"/>
                </a:cubicBezTo>
                <a:cubicBezTo>
                  <a:pt x="12039744" y="1188008"/>
                  <a:pt x="12132570" y="1176841"/>
                  <a:pt x="12192124" y="1160195"/>
                </a:cubicBezTo>
                <a:lnTo>
                  <a:pt x="12192124" y="1362554"/>
                </a:lnTo>
                <a:cubicBezTo>
                  <a:pt x="12078764" y="1377360"/>
                  <a:pt x="12024856" y="1384825"/>
                  <a:pt x="11943114" y="1384825"/>
                </a:cubicBezTo>
                <a:cubicBezTo>
                  <a:pt x="11723923" y="1384825"/>
                  <a:pt x="11603078" y="1314249"/>
                  <a:pt x="11603078" y="1095079"/>
                </a:cubicBezTo>
                <a:lnTo>
                  <a:pt x="11603078" y="583970"/>
                </a:lnTo>
                <a:lnTo>
                  <a:pt x="11424644" y="583970"/>
                </a:lnTo>
                <a:lnTo>
                  <a:pt x="11424644" y="387111"/>
                </a:lnTo>
                <a:lnTo>
                  <a:pt x="11603037" y="387111"/>
                </a:lnTo>
                <a:close/>
                <a:moveTo>
                  <a:pt x="3123890" y="41802"/>
                </a:moveTo>
                <a:lnTo>
                  <a:pt x="3494984" y="41802"/>
                </a:lnTo>
                <a:lnTo>
                  <a:pt x="3753154" y="368521"/>
                </a:lnTo>
                <a:lnTo>
                  <a:pt x="4016618" y="41802"/>
                </a:lnTo>
                <a:lnTo>
                  <a:pt x="4387528" y="41802"/>
                </a:lnTo>
                <a:lnTo>
                  <a:pt x="3936365" y="583680"/>
                </a:lnTo>
                <a:lnTo>
                  <a:pt x="4365092" y="1101220"/>
                </a:lnTo>
                <a:lnTo>
                  <a:pt x="3992341" y="1101220"/>
                </a:lnTo>
                <a:lnTo>
                  <a:pt x="3752989" y="797247"/>
                </a:lnTo>
                <a:lnTo>
                  <a:pt x="3513698" y="1101220"/>
                </a:lnTo>
                <a:lnTo>
                  <a:pt x="3142313" y="1101220"/>
                </a:lnTo>
                <a:lnTo>
                  <a:pt x="3574990" y="583577"/>
                </a:lnTo>
                <a:close/>
                <a:moveTo>
                  <a:pt x="2765212" y="40013"/>
                </a:moveTo>
                <a:lnTo>
                  <a:pt x="2925470" y="40013"/>
                </a:lnTo>
                <a:lnTo>
                  <a:pt x="2925470" y="1616102"/>
                </a:lnTo>
                <a:lnTo>
                  <a:pt x="2765212" y="1616102"/>
                </a:lnTo>
                <a:close/>
                <a:moveTo>
                  <a:pt x="8107090" y="0"/>
                </a:moveTo>
                <a:lnTo>
                  <a:pt x="8337489" y="0"/>
                </a:lnTo>
                <a:lnTo>
                  <a:pt x="8337489" y="1350818"/>
                </a:lnTo>
                <a:lnTo>
                  <a:pt x="8107090" y="1350818"/>
                </a:lnTo>
                <a:close/>
                <a:moveTo>
                  <a:pt x="7441948" y="0"/>
                </a:moveTo>
                <a:lnTo>
                  <a:pt x="7672305" y="0"/>
                </a:lnTo>
                <a:lnTo>
                  <a:pt x="7672305" y="1350818"/>
                </a:lnTo>
                <a:lnTo>
                  <a:pt x="7441948" y="1350818"/>
                </a:lnTo>
                <a:close/>
              </a:path>
            </a:pathLst>
          </a:custGeom>
          <a:solidFill>
            <a:schemeClr val="bg1"/>
          </a:solidFill>
          <a:ln w="206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4585B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AAEFC9-6FC3-4925-8CC1-36AB0FC0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D673BD8-A871-4C96-965A-1A852DE006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293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F8C8A559-4F04-4827-9E83-C44EA98918A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2303999"/>
            <a:ext cx="12192000" cy="3834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C3361935-42A0-49DA-B71E-B41B3A8B80F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8592A2ED-8703-42E7-B40D-A8ECF59E05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7857731-441C-415D-B817-535805CC949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359999" y="1475999"/>
            <a:ext cx="1656000" cy="1656000"/>
          </a:xfrm>
          <a:gradFill flip="none" rotWithShape="1">
            <a:gsLst>
              <a:gs pos="5000">
                <a:schemeClr val="accent1"/>
              </a:gs>
              <a:gs pos="80000">
                <a:schemeClr val="accent2"/>
              </a:gs>
            </a:gsLst>
            <a:lin ang="18000000" scaled="0"/>
            <a:tileRect/>
          </a:gradFill>
        </p:spPr>
        <p:txBody>
          <a:bodyPr lIns="180000" tIns="180000" rIns="180000" bIns="180000"/>
          <a:lstStyle>
            <a:lvl1pPr algn="l">
              <a:defRPr sz="1800"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Mastertext bearbeiten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D0861B73-315A-48CB-8C8A-A321ED16ADC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 bwMode="gray">
          <a:xfrm>
            <a:off x="4304000" y="1475999"/>
            <a:ext cx="1656000" cy="1656000"/>
          </a:xfrm>
          <a:gradFill flip="none" rotWithShape="1">
            <a:gsLst>
              <a:gs pos="5000">
                <a:schemeClr val="accent1"/>
              </a:gs>
              <a:gs pos="80000">
                <a:schemeClr val="accent2"/>
              </a:gs>
            </a:gsLst>
            <a:lin ang="18000000" scaled="0"/>
            <a:tileRect/>
          </a:gradFill>
        </p:spPr>
        <p:txBody>
          <a:bodyPr lIns="180000" tIns="180000" rIns="180000" bIns="180000"/>
          <a:lstStyle>
            <a:lvl1pPr algn="l">
              <a:defRPr sz="1800"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5192B21F-AECC-4053-B64C-85D4517186A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8249201" y="1475999"/>
            <a:ext cx="1656000" cy="1656000"/>
          </a:xfrm>
          <a:gradFill flip="none" rotWithShape="1">
            <a:gsLst>
              <a:gs pos="5000">
                <a:schemeClr val="accent1"/>
              </a:gs>
              <a:gs pos="80000">
                <a:schemeClr val="accent2"/>
              </a:gs>
            </a:gsLst>
            <a:lin ang="18000000" scaled="0"/>
            <a:tileRect/>
          </a:gradFill>
        </p:spPr>
        <p:txBody>
          <a:bodyPr lIns="180000" tIns="180000" rIns="180000" bIns="180000"/>
          <a:lstStyle>
            <a:lvl1pPr algn="l">
              <a:defRPr sz="1800"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 bearbeiten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AB6FA9B3-95A9-4D1C-8AC2-6E59450EF8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60000" y="3898800"/>
            <a:ext cx="3585600" cy="18828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0" name="Textplatzhalter 27">
            <a:extLst>
              <a:ext uri="{FF2B5EF4-FFF2-40B4-BE49-F238E27FC236}">
                <a16:creationId xmlns:a16="http://schemas.microsoft.com/office/drawing/2014/main" id="{69849AB8-C228-44B1-8869-4BA9B1CE60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304000" y="3898800"/>
            <a:ext cx="3585600" cy="1882800"/>
          </a:xfrm>
        </p:spPr>
        <p:txBody>
          <a:bodyPr/>
          <a:lstStyle>
            <a:lvl1pPr>
              <a:defRPr lang="de-DE" sz="16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de-DE" noProof="0"/>
              <a:t>Mastertextformat bearbeiten</a:t>
            </a:r>
          </a:p>
        </p:txBody>
      </p:sp>
      <p:sp>
        <p:nvSpPr>
          <p:cNvPr id="31" name="Textplatzhalter 27">
            <a:extLst>
              <a:ext uri="{FF2B5EF4-FFF2-40B4-BE49-F238E27FC236}">
                <a16:creationId xmlns:a16="http://schemas.microsoft.com/office/drawing/2014/main" id="{49A5CA34-F22A-4A72-B6F9-0C0935FF1E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249201" y="3898800"/>
            <a:ext cx="3585600" cy="1882800"/>
          </a:xfrm>
        </p:spPr>
        <p:txBody>
          <a:bodyPr/>
          <a:lstStyle>
            <a:lvl1pPr>
              <a:defRPr lang="de-DE" sz="16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de-DE" noProof="0"/>
              <a:t>Mastertextformat bearbeiten</a:t>
            </a:r>
          </a:p>
        </p:txBody>
      </p:sp>
      <p:cxnSp>
        <p:nvCxnSpPr>
          <p:cNvPr id="33" name="Strich horizontal">
            <a:extLst>
              <a:ext uri="{FF2B5EF4-FFF2-40B4-BE49-F238E27FC236}">
                <a16:creationId xmlns:a16="http://schemas.microsoft.com/office/drawing/2014/main" id="{379C47FE-A95C-4D84-BD5F-7CCDC9A73E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27">
            <a:extLst>
              <a:ext uri="{FF2B5EF4-FFF2-40B4-BE49-F238E27FC236}">
                <a16:creationId xmlns:a16="http://schemas.microsoft.com/office/drawing/2014/main" id="{51909DA6-D162-493D-B40F-F5F7B98B21A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360000" y="3420000"/>
            <a:ext cx="3585600" cy="252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7" name="Textplatzhalter 27">
            <a:extLst>
              <a:ext uri="{FF2B5EF4-FFF2-40B4-BE49-F238E27FC236}">
                <a16:creationId xmlns:a16="http://schemas.microsoft.com/office/drawing/2014/main" id="{32B4709E-E107-43A2-B80D-1E84BE0303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304000" y="3420000"/>
            <a:ext cx="3585600" cy="252000"/>
          </a:xfrm>
        </p:spPr>
        <p:txBody>
          <a:bodyPr/>
          <a:lstStyle>
            <a:lvl1pPr>
              <a:defRPr lang="de-DE" sz="16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Textplatzhalter 27">
            <a:extLst>
              <a:ext uri="{FF2B5EF4-FFF2-40B4-BE49-F238E27FC236}">
                <a16:creationId xmlns:a16="http://schemas.microsoft.com/office/drawing/2014/main" id="{BC1D4BE9-3BBC-4336-AD52-AA89632370A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249201" y="3420000"/>
            <a:ext cx="3585600" cy="252000"/>
          </a:xfrm>
        </p:spPr>
        <p:txBody>
          <a:bodyPr/>
          <a:lstStyle>
            <a:lvl1pPr>
              <a:defRPr lang="de-DE" sz="1600" b="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DCE46C6-BFDA-4F9D-B962-75217078937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379536" y="2472865"/>
            <a:ext cx="540000" cy="540000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6412E44C-C1CC-403B-9F22-D1F3C1F1BB1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21944" y="2472865"/>
            <a:ext cx="540000" cy="540000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59B5E28A-A636-44B4-B714-91D1C66174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64352" y="2472865"/>
            <a:ext cx="540000" cy="540000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990725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ferenzen_1">
    <p:bg bwMode="gray">
      <p:bgPr>
        <a:gradFill flip="none" rotWithShape="1">
          <a:gsLst>
            <a:gs pos="5000">
              <a:schemeClr val="accent1"/>
            </a:gs>
            <a:gs pos="80000">
              <a:schemeClr val="accent2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>
            <a:extLst>
              <a:ext uri="{FF2B5EF4-FFF2-40B4-BE49-F238E27FC236}">
                <a16:creationId xmlns:a16="http://schemas.microsoft.com/office/drawing/2014/main" id="{9CE49522-1815-43E6-8E16-3C30F0FA9E8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 bwMode="gray">
          <a:xfrm>
            <a:off x="6096000" y="0"/>
            <a:ext cx="6096000" cy="68686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435100" indent="0">
              <a:defRPr lang="de-DE"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Textplatzhalter 27">
            <a:extLst>
              <a:ext uri="{FF2B5EF4-FFF2-40B4-BE49-F238E27FC236}">
                <a16:creationId xmlns:a16="http://schemas.microsoft.com/office/drawing/2014/main" id="{EAC3080C-6BC7-447B-94E1-C48D975E08CF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 bwMode="gray">
          <a:xfrm>
            <a:off x="1188000" y="1188000"/>
            <a:ext cx="6096000" cy="4482000"/>
          </a:xfrm>
          <a:solidFill>
            <a:schemeClr val="bg1">
              <a:alpha val="90000"/>
            </a:schemeClr>
          </a:solidFill>
        </p:spPr>
        <p:txBody>
          <a:bodyPr lIns="360000" tIns="360000" rIns="360000" bIns="36000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97C94F51-E8C1-44BB-A8BF-A20A186E009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4934"/>
            <a:ext cx="1440000" cy="304296"/>
          </a:xfrm>
          <a:custGeom>
            <a:avLst/>
            <a:gdLst>
              <a:gd name="connsiteX0" fmla="*/ 10308939 w 12192124"/>
              <a:gd name="connsiteY0" fmla="*/ 2139855 h 2576398"/>
              <a:gd name="connsiteX1" fmla="*/ 10145373 w 12192124"/>
              <a:gd name="connsiteY1" fmla="*/ 2306254 h 2576398"/>
              <a:gd name="connsiteX2" fmla="*/ 10308939 w 12192124"/>
              <a:gd name="connsiteY2" fmla="*/ 2477306 h 2576398"/>
              <a:gd name="connsiteX3" fmla="*/ 10472547 w 12192124"/>
              <a:gd name="connsiteY3" fmla="*/ 2306254 h 2576398"/>
              <a:gd name="connsiteX4" fmla="*/ 10308939 w 12192124"/>
              <a:gd name="connsiteY4" fmla="*/ 2139855 h 2576398"/>
              <a:gd name="connsiteX5" fmla="*/ 7147249 w 12192124"/>
              <a:gd name="connsiteY5" fmla="*/ 2139855 h 2576398"/>
              <a:gd name="connsiteX6" fmla="*/ 6983662 w 12192124"/>
              <a:gd name="connsiteY6" fmla="*/ 2306254 h 2576398"/>
              <a:gd name="connsiteX7" fmla="*/ 7147249 w 12192124"/>
              <a:gd name="connsiteY7" fmla="*/ 2477306 h 2576398"/>
              <a:gd name="connsiteX8" fmla="*/ 7310836 w 12192124"/>
              <a:gd name="connsiteY8" fmla="*/ 2306254 h 2576398"/>
              <a:gd name="connsiteX9" fmla="*/ 7147249 w 12192124"/>
              <a:gd name="connsiteY9" fmla="*/ 2139855 h 2576398"/>
              <a:gd name="connsiteX10" fmla="*/ 9613710 w 12192124"/>
              <a:gd name="connsiteY10" fmla="*/ 2057596 h 2576398"/>
              <a:gd name="connsiteX11" fmla="*/ 9729509 w 12192124"/>
              <a:gd name="connsiteY11" fmla="*/ 2057596 h 2576398"/>
              <a:gd name="connsiteX12" fmla="*/ 9729509 w 12192124"/>
              <a:gd name="connsiteY12" fmla="*/ 2559565 h 2576398"/>
              <a:gd name="connsiteX13" fmla="*/ 9613710 w 12192124"/>
              <a:gd name="connsiteY13" fmla="*/ 2559565 h 2576398"/>
              <a:gd name="connsiteX14" fmla="*/ 8173354 w 12192124"/>
              <a:gd name="connsiteY14" fmla="*/ 2057596 h 2576398"/>
              <a:gd name="connsiteX15" fmla="*/ 8289153 w 12192124"/>
              <a:gd name="connsiteY15" fmla="*/ 2057596 h 2576398"/>
              <a:gd name="connsiteX16" fmla="*/ 8289153 w 12192124"/>
              <a:gd name="connsiteY16" fmla="*/ 2336155 h 2576398"/>
              <a:gd name="connsiteX17" fmla="*/ 8396681 w 12192124"/>
              <a:gd name="connsiteY17" fmla="*/ 2477306 h 2576398"/>
              <a:gd name="connsiteX18" fmla="*/ 8555574 w 12192124"/>
              <a:gd name="connsiteY18" fmla="*/ 2403463 h 2576398"/>
              <a:gd name="connsiteX19" fmla="*/ 8555574 w 12192124"/>
              <a:gd name="connsiteY19" fmla="*/ 2057596 h 2576398"/>
              <a:gd name="connsiteX20" fmla="*/ 8671518 w 12192124"/>
              <a:gd name="connsiteY20" fmla="*/ 2057596 h 2576398"/>
              <a:gd name="connsiteX21" fmla="*/ 8671600 w 12192124"/>
              <a:gd name="connsiteY21" fmla="*/ 2057596 h 2576398"/>
              <a:gd name="connsiteX22" fmla="*/ 8671600 w 12192124"/>
              <a:gd name="connsiteY22" fmla="*/ 2559565 h 2576398"/>
              <a:gd name="connsiteX23" fmla="*/ 8557538 w 12192124"/>
              <a:gd name="connsiteY23" fmla="*/ 2559565 h 2576398"/>
              <a:gd name="connsiteX24" fmla="*/ 8557538 w 12192124"/>
              <a:gd name="connsiteY24" fmla="*/ 2496950 h 2576398"/>
              <a:gd name="connsiteX25" fmla="*/ 8369654 w 12192124"/>
              <a:gd name="connsiteY25" fmla="*/ 2576397 h 2576398"/>
              <a:gd name="connsiteX26" fmla="*/ 8173354 w 12192124"/>
              <a:gd name="connsiteY26" fmla="*/ 2379145 h 2576398"/>
              <a:gd name="connsiteX27" fmla="*/ 11180969 w 12192124"/>
              <a:gd name="connsiteY27" fmla="*/ 2040764 h 2576398"/>
              <a:gd name="connsiteX28" fmla="*/ 11377269 w 12192124"/>
              <a:gd name="connsiteY28" fmla="*/ 2238015 h 2576398"/>
              <a:gd name="connsiteX29" fmla="*/ 11377269 w 12192124"/>
              <a:gd name="connsiteY29" fmla="*/ 2559565 h 2576398"/>
              <a:gd name="connsiteX30" fmla="*/ 11261367 w 12192124"/>
              <a:gd name="connsiteY30" fmla="*/ 2559565 h 2576398"/>
              <a:gd name="connsiteX31" fmla="*/ 11261367 w 12192124"/>
              <a:gd name="connsiteY31" fmla="*/ 2281006 h 2576398"/>
              <a:gd name="connsiteX32" fmla="*/ 11153839 w 12192124"/>
              <a:gd name="connsiteY32" fmla="*/ 2139855 h 2576398"/>
              <a:gd name="connsiteX33" fmla="*/ 10994925 w 12192124"/>
              <a:gd name="connsiteY33" fmla="*/ 2213697 h 2576398"/>
              <a:gd name="connsiteX34" fmla="*/ 10994925 w 12192124"/>
              <a:gd name="connsiteY34" fmla="*/ 2559565 h 2576398"/>
              <a:gd name="connsiteX35" fmla="*/ 10879022 w 12192124"/>
              <a:gd name="connsiteY35" fmla="*/ 2559565 h 2576398"/>
              <a:gd name="connsiteX36" fmla="*/ 10879022 w 12192124"/>
              <a:gd name="connsiteY36" fmla="*/ 2057596 h 2576398"/>
              <a:gd name="connsiteX37" fmla="*/ 10993085 w 12192124"/>
              <a:gd name="connsiteY37" fmla="*/ 2057596 h 2576398"/>
              <a:gd name="connsiteX38" fmla="*/ 10993085 w 12192124"/>
              <a:gd name="connsiteY38" fmla="*/ 2120231 h 2576398"/>
              <a:gd name="connsiteX39" fmla="*/ 11180969 w 12192124"/>
              <a:gd name="connsiteY39" fmla="*/ 2040764 h 2576398"/>
              <a:gd name="connsiteX40" fmla="*/ 10308939 w 12192124"/>
              <a:gd name="connsiteY40" fmla="*/ 2040764 h 2576398"/>
              <a:gd name="connsiteX41" fmla="*/ 10590311 w 12192124"/>
              <a:gd name="connsiteY41" fmla="*/ 2308115 h 2576398"/>
              <a:gd name="connsiteX42" fmla="*/ 10308939 w 12192124"/>
              <a:gd name="connsiteY42" fmla="*/ 2576397 h 2576398"/>
              <a:gd name="connsiteX43" fmla="*/ 10027589 w 12192124"/>
              <a:gd name="connsiteY43" fmla="*/ 2308115 h 2576398"/>
              <a:gd name="connsiteX44" fmla="*/ 10308939 w 12192124"/>
              <a:gd name="connsiteY44" fmla="*/ 2040764 h 2576398"/>
              <a:gd name="connsiteX45" fmla="*/ 7147249 w 12192124"/>
              <a:gd name="connsiteY45" fmla="*/ 2040764 h 2576398"/>
              <a:gd name="connsiteX46" fmla="*/ 7428599 w 12192124"/>
              <a:gd name="connsiteY46" fmla="*/ 2308115 h 2576398"/>
              <a:gd name="connsiteX47" fmla="*/ 7147249 w 12192124"/>
              <a:gd name="connsiteY47" fmla="*/ 2576397 h 2576398"/>
              <a:gd name="connsiteX48" fmla="*/ 6865857 w 12192124"/>
              <a:gd name="connsiteY48" fmla="*/ 2308115 h 2576398"/>
              <a:gd name="connsiteX49" fmla="*/ 7147249 w 12192124"/>
              <a:gd name="connsiteY49" fmla="*/ 2040764 h 2576398"/>
              <a:gd name="connsiteX50" fmla="*/ 11916749 w 12192124"/>
              <a:gd name="connsiteY50" fmla="*/ 2039834 h 2576398"/>
              <a:gd name="connsiteX51" fmla="*/ 12173803 w 12192124"/>
              <a:gd name="connsiteY51" fmla="*/ 2158549 h 2576398"/>
              <a:gd name="connsiteX52" fmla="*/ 12173699 w 12192124"/>
              <a:gd name="connsiteY52" fmla="*/ 2158611 h 2576398"/>
              <a:gd name="connsiteX53" fmla="*/ 12077420 w 12192124"/>
              <a:gd name="connsiteY53" fmla="*/ 2211899 h 2576398"/>
              <a:gd name="connsiteX54" fmla="*/ 11913834 w 12192124"/>
              <a:gd name="connsiteY54" fmla="*/ 2133321 h 2576398"/>
              <a:gd name="connsiteX55" fmla="*/ 11801673 w 12192124"/>
              <a:gd name="connsiteY55" fmla="*/ 2194074 h 2576398"/>
              <a:gd name="connsiteX56" fmla="*/ 11919540 w 12192124"/>
              <a:gd name="connsiteY56" fmla="*/ 2249223 h 2576398"/>
              <a:gd name="connsiteX57" fmla="*/ 12182156 w 12192124"/>
              <a:gd name="connsiteY57" fmla="*/ 2411880 h 2576398"/>
              <a:gd name="connsiteX58" fmla="*/ 11931658 w 12192124"/>
              <a:gd name="connsiteY58" fmla="*/ 2576398 h 2576398"/>
              <a:gd name="connsiteX59" fmla="*/ 11661495 w 12192124"/>
              <a:gd name="connsiteY59" fmla="*/ 2453940 h 2576398"/>
              <a:gd name="connsiteX60" fmla="*/ 11759655 w 12192124"/>
              <a:gd name="connsiteY60" fmla="*/ 2396909 h 2576398"/>
              <a:gd name="connsiteX61" fmla="*/ 11942845 w 12192124"/>
              <a:gd name="connsiteY61" fmla="*/ 2482931 h 2576398"/>
              <a:gd name="connsiteX62" fmla="*/ 12060712 w 12192124"/>
              <a:gd name="connsiteY62" fmla="*/ 2420296 h 2576398"/>
              <a:gd name="connsiteX63" fmla="*/ 11909263 w 12192124"/>
              <a:gd name="connsiteY63" fmla="*/ 2361404 h 2576398"/>
              <a:gd name="connsiteX64" fmla="*/ 11680250 w 12192124"/>
              <a:gd name="connsiteY64" fmla="*/ 2199678 h 2576398"/>
              <a:gd name="connsiteX65" fmla="*/ 11916749 w 12192124"/>
              <a:gd name="connsiteY65" fmla="*/ 2039834 h 2576398"/>
              <a:gd name="connsiteX66" fmla="*/ 6349103 w 12192124"/>
              <a:gd name="connsiteY66" fmla="*/ 2039834 h 2576398"/>
              <a:gd name="connsiteX67" fmla="*/ 6606198 w 12192124"/>
              <a:gd name="connsiteY67" fmla="*/ 2158549 h 2576398"/>
              <a:gd name="connsiteX68" fmla="*/ 6606198 w 12192124"/>
              <a:gd name="connsiteY68" fmla="*/ 2158611 h 2576398"/>
              <a:gd name="connsiteX69" fmla="*/ 6509898 w 12192124"/>
              <a:gd name="connsiteY69" fmla="*/ 2211899 h 2576398"/>
              <a:gd name="connsiteX70" fmla="*/ 6346311 w 12192124"/>
              <a:gd name="connsiteY70" fmla="*/ 2133321 h 2576398"/>
              <a:gd name="connsiteX71" fmla="*/ 6234151 w 12192124"/>
              <a:gd name="connsiteY71" fmla="*/ 2194074 h 2576398"/>
              <a:gd name="connsiteX72" fmla="*/ 6351874 w 12192124"/>
              <a:gd name="connsiteY72" fmla="*/ 2249223 h 2576398"/>
              <a:gd name="connsiteX73" fmla="*/ 6614490 w 12192124"/>
              <a:gd name="connsiteY73" fmla="*/ 2411880 h 2576398"/>
              <a:gd name="connsiteX74" fmla="*/ 6363971 w 12192124"/>
              <a:gd name="connsiteY74" fmla="*/ 2576398 h 2576398"/>
              <a:gd name="connsiteX75" fmla="*/ 6093828 w 12192124"/>
              <a:gd name="connsiteY75" fmla="*/ 2453940 h 2576398"/>
              <a:gd name="connsiteX76" fmla="*/ 6191967 w 12192124"/>
              <a:gd name="connsiteY76" fmla="*/ 2396909 h 2576398"/>
              <a:gd name="connsiteX77" fmla="*/ 6375199 w 12192124"/>
              <a:gd name="connsiteY77" fmla="*/ 2482931 h 2576398"/>
              <a:gd name="connsiteX78" fmla="*/ 6493066 w 12192124"/>
              <a:gd name="connsiteY78" fmla="*/ 2420296 h 2576398"/>
              <a:gd name="connsiteX79" fmla="*/ 6341659 w 12192124"/>
              <a:gd name="connsiteY79" fmla="*/ 2361404 h 2576398"/>
              <a:gd name="connsiteX80" fmla="*/ 6112645 w 12192124"/>
              <a:gd name="connsiteY80" fmla="*/ 2199678 h 2576398"/>
              <a:gd name="connsiteX81" fmla="*/ 6349103 w 12192124"/>
              <a:gd name="connsiteY81" fmla="*/ 2039834 h 2576398"/>
              <a:gd name="connsiteX82" fmla="*/ 9028717 w 12192124"/>
              <a:gd name="connsiteY82" fmla="*/ 1910842 h 2576398"/>
              <a:gd name="connsiteX83" fmla="*/ 9144640 w 12192124"/>
              <a:gd name="connsiteY83" fmla="*/ 1910842 h 2576398"/>
              <a:gd name="connsiteX84" fmla="*/ 9144640 w 12192124"/>
              <a:gd name="connsiteY84" fmla="*/ 2074429 h 2576398"/>
              <a:gd name="connsiteX85" fmla="*/ 9319435 w 12192124"/>
              <a:gd name="connsiteY85" fmla="*/ 2074429 h 2576398"/>
              <a:gd name="connsiteX86" fmla="*/ 9319435 w 12192124"/>
              <a:gd name="connsiteY86" fmla="*/ 2173520 h 2576398"/>
              <a:gd name="connsiteX87" fmla="*/ 9144640 w 12192124"/>
              <a:gd name="connsiteY87" fmla="*/ 2173520 h 2576398"/>
              <a:gd name="connsiteX88" fmla="*/ 9144640 w 12192124"/>
              <a:gd name="connsiteY88" fmla="*/ 2403464 h 2576398"/>
              <a:gd name="connsiteX89" fmla="*/ 9225948 w 12192124"/>
              <a:gd name="connsiteY89" fmla="*/ 2477307 h 2576398"/>
              <a:gd name="connsiteX90" fmla="*/ 9325039 w 12192124"/>
              <a:gd name="connsiteY90" fmla="*/ 2463287 h 2576398"/>
              <a:gd name="connsiteX91" fmla="*/ 9325039 w 12192124"/>
              <a:gd name="connsiteY91" fmla="*/ 2565190 h 2576398"/>
              <a:gd name="connsiteX92" fmla="*/ 9199769 w 12192124"/>
              <a:gd name="connsiteY92" fmla="*/ 2576398 h 2576398"/>
              <a:gd name="connsiteX93" fmla="*/ 9028717 w 12192124"/>
              <a:gd name="connsiteY93" fmla="*/ 2430573 h 2576398"/>
              <a:gd name="connsiteX94" fmla="*/ 9028717 w 12192124"/>
              <a:gd name="connsiteY94" fmla="*/ 2173520 h 2576398"/>
              <a:gd name="connsiteX95" fmla="*/ 8938973 w 12192124"/>
              <a:gd name="connsiteY95" fmla="*/ 2173520 h 2576398"/>
              <a:gd name="connsiteX96" fmla="*/ 8938973 w 12192124"/>
              <a:gd name="connsiteY96" fmla="*/ 2074429 h 2576398"/>
              <a:gd name="connsiteX97" fmla="*/ 9028717 w 12192124"/>
              <a:gd name="connsiteY97" fmla="*/ 2074429 h 2576398"/>
              <a:gd name="connsiteX98" fmla="*/ 7723878 w 12192124"/>
              <a:gd name="connsiteY98" fmla="*/ 1879420 h 2576398"/>
              <a:gd name="connsiteX99" fmla="*/ 7839780 w 12192124"/>
              <a:gd name="connsiteY99" fmla="*/ 1879420 h 2576398"/>
              <a:gd name="connsiteX100" fmla="*/ 7839780 w 12192124"/>
              <a:gd name="connsiteY100" fmla="*/ 2558996 h 2576398"/>
              <a:gd name="connsiteX101" fmla="*/ 7723878 w 12192124"/>
              <a:gd name="connsiteY101" fmla="*/ 2558996 h 2576398"/>
              <a:gd name="connsiteX102" fmla="*/ 9613710 w 12192124"/>
              <a:gd name="connsiteY102" fmla="*/ 1863116 h 2576398"/>
              <a:gd name="connsiteX103" fmla="*/ 9729509 w 12192124"/>
              <a:gd name="connsiteY103" fmla="*/ 1863116 h 2576398"/>
              <a:gd name="connsiteX104" fmla="*/ 9729509 w 12192124"/>
              <a:gd name="connsiteY104" fmla="*/ 1966094 h 2576398"/>
              <a:gd name="connsiteX105" fmla="*/ 9613710 w 12192124"/>
              <a:gd name="connsiteY105" fmla="*/ 1966094 h 2576398"/>
              <a:gd name="connsiteX106" fmla="*/ 9613710 w 12192124"/>
              <a:gd name="connsiteY106" fmla="*/ 1965929 h 2576398"/>
              <a:gd name="connsiteX107" fmla="*/ 1309234 w 12192124"/>
              <a:gd name="connsiteY107" fmla="*/ 558308 h 2576398"/>
              <a:gd name="connsiteX108" fmla="*/ 1680349 w 12192124"/>
              <a:gd name="connsiteY108" fmla="*/ 558308 h 2576398"/>
              <a:gd name="connsiteX109" fmla="*/ 1938518 w 12192124"/>
              <a:gd name="connsiteY109" fmla="*/ 884841 h 2576398"/>
              <a:gd name="connsiteX110" fmla="*/ 2201962 w 12192124"/>
              <a:gd name="connsiteY110" fmla="*/ 558308 h 2576398"/>
              <a:gd name="connsiteX111" fmla="*/ 2572871 w 12192124"/>
              <a:gd name="connsiteY111" fmla="*/ 558308 h 2576398"/>
              <a:gd name="connsiteX112" fmla="*/ 2121667 w 12192124"/>
              <a:gd name="connsiteY112" fmla="*/ 1100083 h 2576398"/>
              <a:gd name="connsiteX113" fmla="*/ 2550353 w 12192124"/>
              <a:gd name="connsiteY113" fmla="*/ 1617540 h 2576398"/>
              <a:gd name="connsiteX114" fmla="*/ 2177602 w 12192124"/>
              <a:gd name="connsiteY114" fmla="*/ 1617540 h 2576398"/>
              <a:gd name="connsiteX115" fmla="*/ 1938250 w 12192124"/>
              <a:gd name="connsiteY115" fmla="*/ 1313567 h 2576398"/>
              <a:gd name="connsiteX116" fmla="*/ 1698918 w 12192124"/>
              <a:gd name="connsiteY116" fmla="*/ 1617540 h 2576398"/>
              <a:gd name="connsiteX117" fmla="*/ 1327618 w 12192124"/>
              <a:gd name="connsiteY117" fmla="*/ 1617540 h 2576398"/>
              <a:gd name="connsiteX118" fmla="*/ 1760376 w 12192124"/>
              <a:gd name="connsiteY118" fmla="*/ 1100083 h 2576398"/>
              <a:gd name="connsiteX119" fmla="*/ 548081 w 12192124"/>
              <a:gd name="connsiteY119" fmla="*/ 505929 h 2576398"/>
              <a:gd name="connsiteX120" fmla="*/ 548091 w 12192124"/>
              <a:gd name="connsiteY120" fmla="*/ 505930 h 2576398"/>
              <a:gd name="connsiteX121" fmla="*/ 455764 w 12192124"/>
              <a:gd name="connsiteY121" fmla="*/ 515317 h 2576398"/>
              <a:gd name="connsiteX122" fmla="*/ 241525 w 12192124"/>
              <a:gd name="connsiteY122" fmla="*/ 738272 h 2576398"/>
              <a:gd name="connsiteX123" fmla="*/ 863945 w 12192124"/>
              <a:gd name="connsiteY123" fmla="*/ 738272 h 2576398"/>
              <a:gd name="connsiteX124" fmla="*/ 662261 w 12192124"/>
              <a:gd name="connsiteY124" fmla="*/ 518455 h 2576398"/>
              <a:gd name="connsiteX125" fmla="*/ 548091 w 12192124"/>
              <a:gd name="connsiteY125" fmla="*/ 505930 h 2576398"/>
              <a:gd name="connsiteX126" fmla="*/ 548102 w 12192124"/>
              <a:gd name="connsiteY126" fmla="*/ 505929 h 2576398"/>
              <a:gd name="connsiteX127" fmla="*/ 9246067 w 12192124"/>
              <a:gd name="connsiteY127" fmla="*/ 504419 h 2576398"/>
              <a:gd name="connsiteX128" fmla="*/ 8939510 w 12192124"/>
              <a:gd name="connsiteY128" fmla="*/ 736762 h 2576398"/>
              <a:gd name="connsiteX129" fmla="*/ 9561930 w 12192124"/>
              <a:gd name="connsiteY129" fmla="*/ 736762 h 2576398"/>
              <a:gd name="connsiteX130" fmla="*/ 9246067 w 12192124"/>
              <a:gd name="connsiteY130" fmla="*/ 504419 h 2576398"/>
              <a:gd name="connsiteX131" fmla="*/ 6525511 w 12192124"/>
              <a:gd name="connsiteY131" fmla="*/ 504399 h 2576398"/>
              <a:gd name="connsiteX132" fmla="*/ 6525521 w 12192124"/>
              <a:gd name="connsiteY132" fmla="*/ 504400 h 2576398"/>
              <a:gd name="connsiteX133" fmla="*/ 6433216 w 12192124"/>
              <a:gd name="connsiteY133" fmla="*/ 513787 h 2576398"/>
              <a:gd name="connsiteX134" fmla="*/ 6218974 w 12192124"/>
              <a:gd name="connsiteY134" fmla="*/ 736742 h 2576398"/>
              <a:gd name="connsiteX135" fmla="*/ 6841394 w 12192124"/>
              <a:gd name="connsiteY135" fmla="*/ 736742 h 2576398"/>
              <a:gd name="connsiteX136" fmla="*/ 6639693 w 12192124"/>
              <a:gd name="connsiteY136" fmla="*/ 516925 h 2576398"/>
              <a:gd name="connsiteX137" fmla="*/ 6525521 w 12192124"/>
              <a:gd name="connsiteY137" fmla="*/ 504400 h 2576398"/>
              <a:gd name="connsiteX138" fmla="*/ 6525531 w 12192124"/>
              <a:gd name="connsiteY138" fmla="*/ 504399 h 2576398"/>
              <a:gd name="connsiteX139" fmla="*/ 5148121 w 12192124"/>
              <a:gd name="connsiteY139" fmla="*/ 320196 h 2576398"/>
              <a:gd name="connsiteX140" fmla="*/ 5686091 w 12192124"/>
              <a:gd name="connsiteY140" fmla="*/ 690919 h 2576398"/>
              <a:gd name="connsiteX141" fmla="*/ 5454493 w 12192124"/>
              <a:gd name="connsiteY141" fmla="*/ 690919 h 2576398"/>
              <a:gd name="connsiteX142" fmla="*/ 5163051 w 12192124"/>
              <a:gd name="connsiteY142" fmla="*/ 517096 h 2576398"/>
              <a:gd name="connsiteX143" fmla="*/ 4821154 w 12192124"/>
              <a:gd name="connsiteY143" fmla="*/ 836764 h 2576398"/>
              <a:gd name="connsiteX144" fmla="*/ 5144440 w 12192124"/>
              <a:gd name="connsiteY144" fmla="*/ 1187945 h 2576398"/>
              <a:gd name="connsiteX145" fmla="*/ 5461813 w 12192124"/>
              <a:gd name="connsiteY145" fmla="*/ 1002584 h 2576398"/>
              <a:gd name="connsiteX146" fmla="*/ 5703482 w 12192124"/>
              <a:gd name="connsiteY146" fmla="*/ 1002584 h 2576398"/>
              <a:gd name="connsiteX147" fmla="*/ 5168551 w 12192124"/>
              <a:gd name="connsiteY147" fmla="*/ 1384825 h 2576398"/>
              <a:gd name="connsiteX148" fmla="*/ 4586971 w 12192124"/>
              <a:gd name="connsiteY148" fmla="*/ 827458 h 2576398"/>
              <a:gd name="connsiteX149" fmla="*/ 5148121 w 12192124"/>
              <a:gd name="connsiteY149" fmla="*/ 320196 h 2576398"/>
              <a:gd name="connsiteX150" fmla="*/ 553727 w 12192124"/>
              <a:gd name="connsiteY150" fmla="*/ 320196 h 2576398"/>
              <a:gd name="connsiteX151" fmla="*/ 1109274 w 12192124"/>
              <a:gd name="connsiteY151" fmla="*/ 916665 h 2576398"/>
              <a:gd name="connsiteX152" fmla="*/ 234121 w 12192124"/>
              <a:gd name="connsiteY152" fmla="*/ 916665 h 2576398"/>
              <a:gd name="connsiteX153" fmla="*/ 562908 w 12192124"/>
              <a:gd name="connsiteY153" fmla="*/ 1199091 h 2576398"/>
              <a:gd name="connsiteX154" fmla="*/ 562970 w 12192124"/>
              <a:gd name="connsiteY154" fmla="*/ 1199091 h 2576398"/>
              <a:gd name="connsiteX155" fmla="*/ 825132 w 12192124"/>
              <a:gd name="connsiteY155" fmla="*/ 1076178 h 2576398"/>
              <a:gd name="connsiteX156" fmla="*/ 1083715 w 12192124"/>
              <a:gd name="connsiteY156" fmla="*/ 1076178 h 2576398"/>
              <a:gd name="connsiteX157" fmla="*/ 570435 w 12192124"/>
              <a:gd name="connsiteY157" fmla="*/ 1384825 h 2576398"/>
              <a:gd name="connsiteX158" fmla="*/ 0 w 12192124"/>
              <a:gd name="connsiteY158" fmla="*/ 849791 h 2576398"/>
              <a:gd name="connsiteX159" fmla="*/ 553727 w 12192124"/>
              <a:gd name="connsiteY159" fmla="*/ 320196 h 2576398"/>
              <a:gd name="connsiteX160" fmla="*/ 10744571 w 12192124"/>
              <a:gd name="connsiteY160" fmla="*/ 320113 h 2576398"/>
              <a:gd name="connsiteX161" fmla="*/ 11134835 w 12192124"/>
              <a:gd name="connsiteY161" fmla="*/ 712114 h 2576398"/>
              <a:gd name="connsiteX162" fmla="*/ 11134835 w 12192124"/>
              <a:gd name="connsiteY162" fmla="*/ 1351387 h 2576398"/>
              <a:gd name="connsiteX163" fmla="*/ 10904353 w 12192124"/>
              <a:gd name="connsiteY163" fmla="*/ 1351387 h 2576398"/>
              <a:gd name="connsiteX164" fmla="*/ 10904353 w 12192124"/>
              <a:gd name="connsiteY164" fmla="*/ 797702 h 2576398"/>
              <a:gd name="connsiteX165" fmla="*/ 10690786 w 12192124"/>
              <a:gd name="connsiteY165" fmla="*/ 517095 h 2576398"/>
              <a:gd name="connsiteX166" fmla="*/ 10374882 w 12192124"/>
              <a:gd name="connsiteY166" fmla="*/ 664016 h 2576398"/>
              <a:gd name="connsiteX167" fmla="*/ 10374882 w 12192124"/>
              <a:gd name="connsiteY167" fmla="*/ 1351387 h 2576398"/>
              <a:gd name="connsiteX168" fmla="*/ 10144442 w 12192124"/>
              <a:gd name="connsiteY168" fmla="*/ 1351387 h 2576398"/>
              <a:gd name="connsiteX169" fmla="*/ 10144442 w 12192124"/>
              <a:gd name="connsiteY169" fmla="*/ 353591 h 2576398"/>
              <a:gd name="connsiteX170" fmla="*/ 10371119 w 12192124"/>
              <a:gd name="connsiteY170" fmla="*/ 353591 h 2576398"/>
              <a:gd name="connsiteX171" fmla="*/ 10371119 w 12192124"/>
              <a:gd name="connsiteY171" fmla="*/ 478034 h 2576398"/>
              <a:gd name="connsiteX172" fmla="*/ 10744571 w 12192124"/>
              <a:gd name="connsiteY172" fmla="*/ 320113 h 2576398"/>
              <a:gd name="connsiteX173" fmla="*/ 9251692 w 12192124"/>
              <a:gd name="connsiteY173" fmla="*/ 318686 h 2576398"/>
              <a:gd name="connsiteX174" fmla="*/ 9807259 w 12192124"/>
              <a:gd name="connsiteY174" fmla="*/ 915155 h 2576398"/>
              <a:gd name="connsiteX175" fmla="*/ 8932086 w 12192124"/>
              <a:gd name="connsiteY175" fmla="*/ 915155 h 2576398"/>
              <a:gd name="connsiteX176" fmla="*/ 9260873 w 12192124"/>
              <a:gd name="connsiteY176" fmla="*/ 1197581 h 2576398"/>
              <a:gd name="connsiteX177" fmla="*/ 9260935 w 12192124"/>
              <a:gd name="connsiteY177" fmla="*/ 1197643 h 2576398"/>
              <a:gd name="connsiteX178" fmla="*/ 9523138 w 12192124"/>
              <a:gd name="connsiteY178" fmla="*/ 1074730 h 2576398"/>
              <a:gd name="connsiteX179" fmla="*/ 9781618 w 12192124"/>
              <a:gd name="connsiteY179" fmla="*/ 1074730 h 2576398"/>
              <a:gd name="connsiteX180" fmla="*/ 9268359 w 12192124"/>
              <a:gd name="connsiteY180" fmla="*/ 1383377 h 2576398"/>
              <a:gd name="connsiteX181" fmla="*/ 8697986 w 12192124"/>
              <a:gd name="connsiteY181" fmla="*/ 848281 h 2576398"/>
              <a:gd name="connsiteX182" fmla="*/ 9251692 w 12192124"/>
              <a:gd name="connsiteY182" fmla="*/ 318686 h 2576398"/>
              <a:gd name="connsiteX183" fmla="*/ 6531156 w 12192124"/>
              <a:gd name="connsiteY183" fmla="*/ 318666 h 2576398"/>
              <a:gd name="connsiteX184" fmla="*/ 7086682 w 12192124"/>
              <a:gd name="connsiteY184" fmla="*/ 915135 h 2576398"/>
              <a:gd name="connsiteX185" fmla="*/ 6211571 w 12192124"/>
              <a:gd name="connsiteY185" fmla="*/ 915135 h 2576398"/>
              <a:gd name="connsiteX186" fmla="*/ 6540358 w 12192124"/>
              <a:gd name="connsiteY186" fmla="*/ 1197561 h 2576398"/>
              <a:gd name="connsiteX187" fmla="*/ 6540441 w 12192124"/>
              <a:gd name="connsiteY187" fmla="*/ 1197644 h 2576398"/>
              <a:gd name="connsiteX188" fmla="*/ 6802622 w 12192124"/>
              <a:gd name="connsiteY188" fmla="*/ 1074731 h 2576398"/>
              <a:gd name="connsiteX189" fmla="*/ 7061103 w 12192124"/>
              <a:gd name="connsiteY189" fmla="*/ 1074731 h 2576398"/>
              <a:gd name="connsiteX190" fmla="*/ 6547823 w 12192124"/>
              <a:gd name="connsiteY190" fmla="*/ 1383377 h 2576398"/>
              <a:gd name="connsiteX191" fmla="*/ 5977326 w 12192124"/>
              <a:gd name="connsiteY191" fmla="*/ 848261 h 2576398"/>
              <a:gd name="connsiteX192" fmla="*/ 6531156 w 12192124"/>
              <a:gd name="connsiteY192" fmla="*/ 318666 h 2576398"/>
              <a:gd name="connsiteX193" fmla="*/ 11603037 w 12192124"/>
              <a:gd name="connsiteY193" fmla="*/ 61902 h 2576398"/>
              <a:gd name="connsiteX194" fmla="*/ 11833456 w 12192124"/>
              <a:gd name="connsiteY194" fmla="*/ 61902 h 2576398"/>
              <a:gd name="connsiteX195" fmla="*/ 11833456 w 12192124"/>
              <a:gd name="connsiteY195" fmla="*/ 387111 h 2576398"/>
              <a:gd name="connsiteX196" fmla="*/ 12180854 w 12192124"/>
              <a:gd name="connsiteY196" fmla="*/ 387111 h 2576398"/>
              <a:gd name="connsiteX197" fmla="*/ 12180854 w 12192124"/>
              <a:gd name="connsiteY197" fmla="*/ 583970 h 2576398"/>
              <a:gd name="connsiteX198" fmla="*/ 11833456 w 12192124"/>
              <a:gd name="connsiteY198" fmla="*/ 583970 h 2576398"/>
              <a:gd name="connsiteX199" fmla="*/ 11833456 w 12192124"/>
              <a:gd name="connsiteY199" fmla="*/ 1041191 h 2576398"/>
              <a:gd name="connsiteX200" fmla="*/ 11995120 w 12192124"/>
              <a:gd name="connsiteY200" fmla="*/ 1188008 h 2576398"/>
              <a:gd name="connsiteX201" fmla="*/ 12192124 w 12192124"/>
              <a:gd name="connsiteY201" fmla="*/ 1160195 h 2576398"/>
              <a:gd name="connsiteX202" fmla="*/ 12192124 w 12192124"/>
              <a:gd name="connsiteY202" fmla="*/ 1362554 h 2576398"/>
              <a:gd name="connsiteX203" fmla="*/ 11943114 w 12192124"/>
              <a:gd name="connsiteY203" fmla="*/ 1384825 h 2576398"/>
              <a:gd name="connsiteX204" fmla="*/ 11603078 w 12192124"/>
              <a:gd name="connsiteY204" fmla="*/ 1095079 h 2576398"/>
              <a:gd name="connsiteX205" fmla="*/ 11603078 w 12192124"/>
              <a:gd name="connsiteY205" fmla="*/ 583970 h 2576398"/>
              <a:gd name="connsiteX206" fmla="*/ 11424644 w 12192124"/>
              <a:gd name="connsiteY206" fmla="*/ 583970 h 2576398"/>
              <a:gd name="connsiteX207" fmla="*/ 11424644 w 12192124"/>
              <a:gd name="connsiteY207" fmla="*/ 387111 h 2576398"/>
              <a:gd name="connsiteX208" fmla="*/ 11603037 w 12192124"/>
              <a:gd name="connsiteY208" fmla="*/ 387111 h 2576398"/>
              <a:gd name="connsiteX209" fmla="*/ 3123890 w 12192124"/>
              <a:gd name="connsiteY209" fmla="*/ 41802 h 2576398"/>
              <a:gd name="connsiteX210" fmla="*/ 3494984 w 12192124"/>
              <a:gd name="connsiteY210" fmla="*/ 41802 h 2576398"/>
              <a:gd name="connsiteX211" fmla="*/ 3753154 w 12192124"/>
              <a:gd name="connsiteY211" fmla="*/ 368521 h 2576398"/>
              <a:gd name="connsiteX212" fmla="*/ 4016618 w 12192124"/>
              <a:gd name="connsiteY212" fmla="*/ 41802 h 2576398"/>
              <a:gd name="connsiteX213" fmla="*/ 4387528 w 12192124"/>
              <a:gd name="connsiteY213" fmla="*/ 41802 h 2576398"/>
              <a:gd name="connsiteX214" fmla="*/ 3936365 w 12192124"/>
              <a:gd name="connsiteY214" fmla="*/ 583680 h 2576398"/>
              <a:gd name="connsiteX215" fmla="*/ 4365092 w 12192124"/>
              <a:gd name="connsiteY215" fmla="*/ 1101220 h 2576398"/>
              <a:gd name="connsiteX216" fmla="*/ 3992341 w 12192124"/>
              <a:gd name="connsiteY216" fmla="*/ 1101220 h 2576398"/>
              <a:gd name="connsiteX217" fmla="*/ 3752989 w 12192124"/>
              <a:gd name="connsiteY217" fmla="*/ 797247 h 2576398"/>
              <a:gd name="connsiteX218" fmla="*/ 3513698 w 12192124"/>
              <a:gd name="connsiteY218" fmla="*/ 1101220 h 2576398"/>
              <a:gd name="connsiteX219" fmla="*/ 3142313 w 12192124"/>
              <a:gd name="connsiteY219" fmla="*/ 1101220 h 2576398"/>
              <a:gd name="connsiteX220" fmla="*/ 3574990 w 12192124"/>
              <a:gd name="connsiteY220" fmla="*/ 583577 h 2576398"/>
              <a:gd name="connsiteX221" fmla="*/ 2765212 w 12192124"/>
              <a:gd name="connsiteY221" fmla="*/ 40013 h 2576398"/>
              <a:gd name="connsiteX222" fmla="*/ 2925470 w 12192124"/>
              <a:gd name="connsiteY222" fmla="*/ 40013 h 2576398"/>
              <a:gd name="connsiteX223" fmla="*/ 2925470 w 12192124"/>
              <a:gd name="connsiteY223" fmla="*/ 1616102 h 2576398"/>
              <a:gd name="connsiteX224" fmla="*/ 2765212 w 12192124"/>
              <a:gd name="connsiteY224" fmla="*/ 1616102 h 2576398"/>
              <a:gd name="connsiteX225" fmla="*/ 8107090 w 12192124"/>
              <a:gd name="connsiteY225" fmla="*/ 0 h 2576398"/>
              <a:gd name="connsiteX226" fmla="*/ 8337489 w 12192124"/>
              <a:gd name="connsiteY226" fmla="*/ 0 h 2576398"/>
              <a:gd name="connsiteX227" fmla="*/ 8337489 w 12192124"/>
              <a:gd name="connsiteY227" fmla="*/ 1350818 h 2576398"/>
              <a:gd name="connsiteX228" fmla="*/ 8107090 w 12192124"/>
              <a:gd name="connsiteY228" fmla="*/ 1350818 h 2576398"/>
              <a:gd name="connsiteX229" fmla="*/ 7441948 w 12192124"/>
              <a:gd name="connsiteY229" fmla="*/ 0 h 2576398"/>
              <a:gd name="connsiteX230" fmla="*/ 7672305 w 12192124"/>
              <a:gd name="connsiteY230" fmla="*/ 0 h 2576398"/>
              <a:gd name="connsiteX231" fmla="*/ 7672305 w 12192124"/>
              <a:gd name="connsiteY231" fmla="*/ 1350818 h 2576398"/>
              <a:gd name="connsiteX232" fmla="*/ 7441948 w 12192124"/>
              <a:gd name="connsiteY232" fmla="*/ 1350818 h 25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2192124" h="2576398">
                <a:moveTo>
                  <a:pt x="10308939" y="2139855"/>
                </a:moveTo>
                <a:cubicBezTo>
                  <a:pt x="10220146" y="2139855"/>
                  <a:pt x="10145373" y="2188387"/>
                  <a:pt x="10145373" y="2306254"/>
                </a:cubicBezTo>
                <a:cubicBezTo>
                  <a:pt x="10145373" y="2412810"/>
                  <a:pt x="10205196" y="2477306"/>
                  <a:pt x="10308939" y="2477306"/>
                </a:cubicBezTo>
                <a:cubicBezTo>
                  <a:pt x="10412704" y="2477306"/>
                  <a:pt x="10472547" y="2412810"/>
                  <a:pt x="10472547" y="2306254"/>
                </a:cubicBezTo>
                <a:cubicBezTo>
                  <a:pt x="10472547" y="2188470"/>
                  <a:pt x="10396823" y="2139855"/>
                  <a:pt x="10308939" y="2139855"/>
                </a:cubicBezTo>
                <a:close/>
                <a:moveTo>
                  <a:pt x="7147249" y="2139855"/>
                </a:moveTo>
                <a:cubicBezTo>
                  <a:pt x="7058456" y="2139855"/>
                  <a:pt x="6983662" y="2188387"/>
                  <a:pt x="6983662" y="2306254"/>
                </a:cubicBezTo>
                <a:cubicBezTo>
                  <a:pt x="6983662" y="2412810"/>
                  <a:pt x="7043484" y="2477306"/>
                  <a:pt x="7147249" y="2477306"/>
                </a:cubicBezTo>
                <a:cubicBezTo>
                  <a:pt x="7251013" y="2477306"/>
                  <a:pt x="7310836" y="2412810"/>
                  <a:pt x="7310836" y="2306254"/>
                </a:cubicBezTo>
                <a:cubicBezTo>
                  <a:pt x="7310836" y="2188470"/>
                  <a:pt x="7235111" y="2139855"/>
                  <a:pt x="7147249" y="2139855"/>
                </a:cubicBezTo>
                <a:close/>
                <a:moveTo>
                  <a:pt x="9613710" y="2057596"/>
                </a:moveTo>
                <a:lnTo>
                  <a:pt x="9729509" y="2057596"/>
                </a:lnTo>
                <a:lnTo>
                  <a:pt x="9729509" y="2559565"/>
                </a:lnTo>
                <a:lnTo>
                  <a:pt x="9613710" y="2559565"/>
                </a:lnTo>
                <a:close/>
                <a:moveTo>
                  <a:pt x="8173354" y="2057596"/>
                </a:moveTo>
                <a:lnTo>
                  <a:pt x="8289153" y="2057596"/>
                </a:lnTo>
                <a:lnTo>
                  <a:pt x="8289153" y="2336155"/>
                </a:lnTo>
                <a:cubicBezTo>
                  <a:pt x="8289153" y="2435246"/>
                  <a:pt x="8319074" y="2477306"/>
                  <a:pt x="8396681" y="2477306"/>
                </a:cubicBezTo>
                <a:cubicBezTo>
                  <a:pt x="8489217" y="2477306"/>
                  <a:pt x="8526624" y="2438989"/>
                  <a:pt x="8555574" y="2403463"/>
                </a:cubicBezTo>
                <a:lnTo>
                  <a:pt x="8555574" y="2057596"/>
                </a:lnTo>
                <a:lnTo>
                  <a:pt x="8671518" y="2057596"/>
                </a:lnTo>
                <a:lnTo>
                  <a:pt x="8671600" y="2057596"/>
                </a:lnTo>
                <a:lnTo>
                  <a:pt x="8671600" y="2559565"/>
                </a:lnTo>
                <a:lnTo>
                  <a:pt x="8557538" y="2559565"/>
                </a:lnTo>
                <a:lnTo>
                  <a:pt x="8557538" y="2496950"/>
                </a:lnTo>
                <a:cubicBezTo>
                  <a:pt x="8522943" y="2532476"/>
                  <a:pt x="8471536" y="2576397"/>
                  <a:pt x="8369654" y="2576397"/>
                </a:cubicBezTo>
                <a:cubicBezTo>
                  <a:pt x="8264959" y="2576397"/>
                  <a:pt x="8173354" y="2532476"/>
                  <a:pt x="8173354" y="2379145"/>
                </a:cubicBezTo>
                <a:close/>
                <a:moveTo>
                  <a:pt x="11180969" y="2040764"/>
                </a:moveTo>
                <a:cubicBezTo>
                  <a:pt x="11285664" y="2040764"/>
                  <a:pt x="11377269" y="2084705"/>
                  <a:pt x="11377269" y="2238015"/>
                </a:cubicBezTo>
                <a:lnTo>
                  <a:pt x="11377269" y="2559565"/>
                </a:lnTo>
                <a:lnTo>
                  <a:pt x="11261367" y="2559565"/>
                </a:lnTo>
                <a:lnTo>
                  <a:pt x="11261367" y="2281006"/>
                </a:lnTo>
                <a:cubicBezTo>
                  <a:pt x="11261367" y="2181915"/>
                  <a:pt x="11231445" y="2139855"/>
                  <a:pt x="11153839" y="2139855"/>
                </a:cubicBezTo>
                <a:cubicBezTo>
                  <a:pt x="11061303" y="2139855"/>
                  <a:pt x="11023875" y="2178193"/>
                  <a:pt x="10994925" y="2213697"/>
                </a:cubicBezTo>
                <a:lnTo>
                  <a:pt x="10994925" y="2559565"/>
                </a:lnTo>
                <a:lnTo>
                  <a:pt x="10879022" y="2559565"/>
                </a:lnTo>
                <a:lnTo>
                  <a:pt x="10879022" y="2057596"/>
                </a:lnTo>
                <a:lnTo>
                  <a:pt x="10993085" y="2057596"/>
                </a:lnTo>
                <a:lnTo>
                  <a:pt x="10993085" y="2120231"/>
                </a:lnTo>
                <a:cubicBezTo>
                  <a:pt x="11029541" y="2084705"/>
                  <a:pt x="11079065" y="2040764"/>
                  <a:pt x="11180969" y="2040764"/>
                </a:cubicBezTo>
                <a:close/>
                <a:moveTo>
                  <a:pt x="10308939" y="2040764"/>
                </a:moveTo>
                <a:cubicBezTo>
                  <a:pt x="10508983" y="2040764"/>
                  <a:pt x="10590311" y="2173519"/>
                  <a:pt x="10590311" y="2308115"/>
                </a:cubicBezTo>
                <a:cubicBezTo>
                  <a:pt x="10590311" y="2508158"/>
                  <a:pt x="10446347" y="2576397"/>
                  <a:pt x="10308939" y="2576397"/>
                </a:cubicBezTo>
                <a:cubicBezTo>
                  <a:pt x="10171552" y="2576397"/>
                  <a:pt x="10027589" y="2508158"/>
                  <a:pt x="10027589" y="2308115"/>
                </a:cubicBezTo>
                <a:cubicBezTo>
                  <a:pt x="10027589" y="2173519"/>
                  <a:pt x="10108896" y="2040764"/>
                  <a:pt x="10308939" y="2040764"/>
                </a:cubicBezTo>
                <a:close/>
                <a:moveTo>
                  <a:pt x="7147249" y="2040764"/>
                </a:moveTo>
                <a:cubicBezTo>
                  <a:pt x="7347292" y="2040764"/>
                  <a:pt x="7428599" y="2173519"/>
                  <a:pt x="7428599" y="2308115"/>
                </a:cubicBezTo>
                <a:cubicBezTo>
                  <a:pt x="7428599" y="2508158"/>
                  <a:pt x="7284636" y="2576397"/>
                  <a:pt x="7147249" y="2576397"/>
                </a:cubicBezTo>
                <a:cubicBezTo>
                  <a:pt x="7009820" y="2576397"/>
                  <a:pt x="6865857" y="2508158"/>
                  <a:pt x="6865857" y="2308115"/>
                </a:cubicBezTo>
                <a:cubicBezTo>
                  <a:pt x="6865857" y="2173519"/>
                  <a:pt x="6947206" y="2040764"/>
                  <a:pt x="7147249" y="2040764"/>
                </a:cubicBezTo>
                <a:close/>
                <a:moveTo>
                  <a:pt x="11916749" y="2039834"/>
                </a:moveTo>
                <a:cubicBezTo>
                  <a:pt x="11973760" y="2039834"/>
                  <a:pt x="12098099" y="2052923"/>
                  <a:pt x="12173803" y="2158549"/>
                </a:cubicBezTo>
                <a:lnTo>
                  <a:pt x="12173699" y="2158611"/>
                </a:lnTo>
                <a:lnTo>
                  <a:pt x="12077420" y="2211899"/>
                </a:lnTo>
                <a:cubicBezTo>
                  <a:pt x="12059678" y="2188470"/>
                  <a:pt x="12019479" y="2133321"/>
                  <a:pt x="11913834" y="2133321"/>
                </a:cubicBezTo>
                <a:cubicBezTo>
                  <a:pt x="11829713" y="2133321"/>
                  <a:pt x="11801673" y="2166034"/>
                  <a:pt x="11801673" y="2194074"/>
                </a:cubicBezTo>
                <a:cubicBezTo>
                  <a:pt x="11801673" y="2233342"/>
                  <a:pt x="11850350" y="2239877"/>
                  <a:pt x="11919540" y="2249223"/>
                </a:cubicBezTo>
                <a:cubicBezTo>
                  <a:pt x="12056907" y="2266986"/>
                  <a:pt x="12182156" y="2287561"/>
                  <a:pt x="12182156" y="2411880"/>
                </a:cubicBezTo>
                <a:cubicBezTo>
                  <a:pt x="12182156" y="2559565"/>
                  <a:pt x="12012966" y="2576398"/>
                  <a:pt x="11931658" y="2576398"/>
                </a:cubicBezTo>
                <a:cubicBezTo>
                  <a:pt x="11758683" y="2576398"/>
                  <a:pt x="11704505" y="2507228"/>
                  <a:pt x="11661495" y="2453940"/>
                </a:cubicBezTo>
                <a:lnTo>
                  <a:pt x="11759655" y="2396909"/>
                </a:lnTo>
                <a:cubicBezTo>
                  <a:pt x="11799854" y="2462253"/>
                  <a:pt x="11869974" y="2482931"/>
                  <a:pt x="11942845" y="2482931"/>
                </a:cubicBezTo>
                <a:cubicBezTo>
                  <a:pt x="12004632" y="2482931"/>
                  <a:pt x="12060712" y="2464217"/>
                  <a:pt x="12060712" y="2420296"/>
                </a:cubicBezTo>
                <a:cubicBezTo>
                  <a:pt x="12060712" y="2381958"/>
                  <a:pt x="12032672" y="2378215"/>
                  <a:pt x="11909263" y="2361404"/>
                </a:cubicBezTo>
                <a:cubicBezTo>
                  <a:pt x="11719539" y="2337107"/>
                  <a:pt x="11680250" y="2276333"/>
                  <a:pt x="11680250" y="2199678"/>
                </a:cubicBezTo>
                <a:cubicBezTo>
                  <a:pt x="11680250" y="2147362"/>
                  <a:pt x="11721379" y="2039834"/>
                  <a:pt x="11916749" y="2039834"/>
                </a:cubicBezTo>
                <a:close/>
                <a:moveTo>
                  <a:pt x="6349103" y="2039834"/>
                </a:moveTo>
                <a:cubicBezTo>
                  <a:pt x="6406134" y="2039834"/>
                  <a:pt x="6530473" y="2052923"/>
                  <a:pt x="6606198" y="2158549"/>
                </a:cubicBezTo>
                <a:lnTo>
                  <a:pt x="6606198" y="2158611"/>
                </a:lnTo>
                <a:lnTo>
                  <a:pt x="6509898" y="2211899"/>
                </a:lnTo>
                <a:cubicBezTo>
                  <a:pt x="6492135" y="2188470"/>
                  <a:pt x="6451937" y="2133321"/>
                  <a:pt x="6346311" y="2133321"/>
                </a:cubicBezTo>
                <a:cubicBezTo>
                  <a:pt x="6262191" y="2133321"/>
                  <a:pt x="6234151" y="2166034"/>
                  <a:pt x="6234151" y="2194074"/>
                </a:cubicBezTo>
                <a:cubicBezTo>
                  <a:pt x="6234151" y="2233260"/>
                  <a:pt x="6282746" y="2239877"/>
                  <a:pt x="6351874" y="2249223"/>
                </a:cubicBezTo>
                <a:cubicBezTo>
                  <a:pt x="6489241" y="2266986"/>
                  <a:pt x="6614490" y="2287561"/>
                  <a:pt x="6614490" y="2411880"/>
                </a:cubicBezTo>
                <a:cubicBezTo>
                  <a:pt x="6614490" y="2559565"/>
                  <a:pt x="6445299" y="2576398"/>
                  <a:pt x="6363971" y="2576398"/>
                </a:cubicBezTo>
                <a:cubicBezTo>
                  <a:pt x="6191016" y="2576398"/>
                  <a:pt x="6136818" y="2507228"/>
                  <a:pt x="6093828" y="2453940"/>
                </a:cubicBezTo>
                <a:lnTo>
                  <a:pt x="6191967" y="2396909"/>
                </a:lnTo>
                <a:cubicBezTo>
                  <a:pt x="6232166" y="2462253"/>
                  <a:pt x="6302266" y="2482931"/>
                  <a:pt x="6375199" y="2482931"/>
                </a:cubicBezTo>
                <a:cubicBezTo>
                  <a:pt x="6436965" y="2482931"/>
                  <a:pt x="6493066" y="2464217"/>
                  <a:pt x="6493066" y="2420296"/>
                </a:cubicBezTo>
                <a:cubicBezTo>
                  <a:pt x="6493066" y="2381958"/>
                  <a:pt x="6465047" y="2378215"/>
                  <a:pt x="6341659" y="2361404"/>
                </a:cubicBezTo>
                <a:cubicBezTo>
                  <a:pt x="6151934" y="2337107"/>
                  <a:pt x="6112645" y="2276333"/>
                  <a:pt x="6112645" y="2199678"/>
                </a:cubicBezTo>
                <a:cubicBezTo>
                  <a:pt x="6112645" y="2147362"/>
                  <a:pt x="6153733" y="2039834"/>
                  <a:pt x="6349103" y="2039834"/>
                </a:cubicBezTo>
                <a:close/>
                <a:moveTo>
                  <a:pt x="9028717" y="1910842"/>
                </a:moveTo>
                <a:lnTo>
                  <a:pt x="9144640" y="1910842"/>
                </a:lnTo>
                <a:lnTo>
                  <a:pt x="9144640" y="2074429"/>
                </a:lnTo>
                <a:lnTo>
                  <a:pt x="9319435" y="2074429"/>
                </a:lnTo>
                <a:lnTo>
                  <a:pt x="9319435" y="2173520"/>
                </a:lnTo>
                <a:lnTo>
                  <a:pt x="9144640" y="2173520"/>
                </a:lnTo>
                <a:lnTo>
                  <a:pt x="9144640" y="2403464"/>
                </a:lnTo>
                <a:cubicBezTo>
                  <a:pt x="9144640" y="2438989"/>
                  <a:pt x="9158640" y="2477307"/>
                  <a:pt x="9225948" y="2477307"/>
                </a:cubicBezTo>
                <a:cubicBezTo>
                  <a:pt x="9248384" y="2477307"/>
                  <a:pt x="9295117" y="2471703"/>
                  <a:pt x="9325039" y="2463287"/>
                </a:cubicBezTo>
                <a:lnTo>
                  <a:pt x="9325039" y="2565190"/>
                </a:lnTo>
                <a:cubicBezTo>
                  <a:pt x="9268008" y="2572655"/>
                  <a:pt x="9240919" y="2576398"/>
                  <a:pt x="9199769" y="2576398"/>
                </a:cubicBezTo>
                <a:cubicBezTo>
                  <a:pt x="9089470" y="2576398"/>
                  <a:pt x="9028717" y="2540872"/>
                  <a:pt x="9028717" y="2430573"/>
                </a:cubicBezTo>
                <a:lnTo>
                  <a:pt x="9028717" y="2173520"/>
                </a:lnTo>
                <a:lnTo>
                  <a:pt x="8938973" y="2173520"/>
                </a:lnTo>
                <a:lnTo>
                  <a:pt x="8938973" y="2074429"/>
                </a:lnTo>
                <a:lnTo>
                  <a:pt x="9028717" y="2074429"/>
                </a:lnTo>
                <a:close/>
                <a:moveTo>
                  <a:pt x="7723878" y="1879420"/>
                </a:moveTo>
                <a:lnTo>
                  <a:pt x="7839780" y="1879420"/>
                </a:lnTo>
                <a:lnTo>
                  <a:pt x="7839780" y="2558996"/>
                </a:lnTo>
                <a:lnTo>
                  <a:pt x="7723878" y="2558996"/>
                </a:lnTo>
                <a:close/>
                <a:moveTo>
                  <a:pt x="9613710" y="1863116"/>
                </a:moveTo>
                <a:lnTo>
                  <a:pt x="9729509" y="1863116"/>
                </a:lnTo>
                <a:lnTo>
                  <a:pt x="9729509" y="1966094"/>
                </a:lnTo>
                <a:lnTo>
                  <a:pt x="9613710" y="1966094"/>
                </a:lnTo>
                <a:lnTo>
                  <a:pt x="9613710" y="1965929"/>
                </a:lnTo>
                <a:close/>
                <a:moveTo>
                  <a:pt x="1309234" y="558308"/>
                </a:moveTo>
                <a:lnTo>
                  <a:pt x="1680349" y="558308"/>
                </a:lnTo>
                <a:lnTo>
                  <a:pt x="1938518" y="884841"/>
                </a:lnTo>
                <a:lnTo>
                  <a:pt x="2201962" y="558308"/>
                </a:lnTo>
                <a:lnTo>
                  <a:pt x="2572871" y="558308"/>
                </a:lnTo>
                <a:lnTo>
                  <a:pt x="2121667" y="1100083"/>
                </a:lnTo>
                <a:lnTo>
                  <a:pt x="2550353" y="1617540"/>
                </a:lnTo>
                <a:lnTo>
                  <a:pt x="2177602" y="1617540"/>
                </a:lnTo>
                <a:lnTo>
                  <a:pt x="1938250" y="1313567"/>
                </a:lnTo>
                <a:lnTo>
                  <a:pt x="1698918" y="1617540"/>
                </a:lnTo>
                <a:lnTo>
                  <a:pt x="1327618" y="1617540"/>
                </a:lnTo>
                <a:lnTo>
                  <a:pt x="1760376" y="1100083"/>
                </a:lnTo>
                <a:close/>
                <a:moveTo>
                  <a:pt x="548081" y="505929"/>
                </a:moveTo>
                <a:lnTo>
                  <a:pt x="548091" y="505930"/>
                </a:lnTo>
                <a:lnTo>
                  <a:pt x="455764" y="515317"/>
                </a:lnTo>
                <a:cubicBezTo>
                  <a:pt x="363431" y="535805"/>
                  <a:pt x="276341" y="594723"/>
                  <a:pt x="241525" y="738272"/>
                </a:cubicBezTo>
                <a:lnTo>
                  <a:pt x="863945" y="738272"/>
                </a:lnTo>
                <a:cubicBezTo>
                  <a:pt x="837473" y="611457"/>
                  <a:pt x="766088" y="544172"/>
                  <a:pt x="662261" y="518455"/>
                </a:cubicBezTo>
                <a:lnTo>
                  <a:pt x="548091" y="505930"/>
                </a:lnTo>
                <a:lnTo>
                  <a:pt x="548102" y="505929"/>
                </a:lnTo>
                <a:close/>
                <a:moveTo>
                  <a:pt x="9246067" y="504419"/>
                </a:moveTo>
                <a:cubicBezTo>
                  <a:pt x="9125285" y="504419"/>
                  <a:pt x="8985892" y="545363"/>
                  <a:pt x="8939510" y="736762"/>
                </a:cubicBezTo>
                <a:lnTo>
                  <a:pt x="9561930" y="736762"/>
                </a:lnTo>
                <a:cubicBezTo>
                  <a:pt x="9526632" y="567675"/>
                  <a:pt x="9411495" y="504419"/>
                  <a:pt x="9246067" y="504419"/>
                </a:cubicBezTo>
                <a:close/>
                <a:moveTo>
                  <a:pt x="6525511" y="504399"/>
                </a:moveTo>
                <a:lnTo>
                  <a:pt x="6525521" y="504400"/>
                </a:lnTo>
                <a:lnTo>
                  <a:pt x="6433216" y="513787"/>
                </a:lnTo>
                <a:cubicBezTo>
                  <a:pt x="6340900" y="534275"/>
                  <a:pt x="6253807" y="593193"/>
                  <a:pt x="6218974" y="736742"/>
                </a:cubicBezTo>
                <a:lnTo>
                  <a:pt x="6841394" y="736742"/>
                </a:lnTo>
                <a:cubicBezTo>
                  <a:pt x="6814921" y="609927"/>
                  <a:pt x="6743526" y="542642"/>
                  <a:pt x="6639693" y="516925"/>
                </a:cubicBezTo>
                <a:lnTo>
                  <a:pt x="6525521" y="504400"/>
                </a:lnTo>
                <a:lnTo>
                  <a:pt x="6525531" y="504399"/>
                </a:lnTo>
                <a:close/>
                <a:moveTo>
                  <a:pt x="5148121" y="320196"/>
                </a:moveTo>
                <a:cubicBezTo>
                  <a:pt x="5509642" y="318438"/>
                  <a:pt x="5666136" y="523155"/>
                  <a:pt x="5686091" y="690919"/>
                </a:cubicBezTo>
                <a:lnTo>
                  <a:pt x="5454493" y="690919"/>
                </a:lnTo>
                <a:cubicBezTo>
                  <a:pt x="5428872" y="612217"/>
                  <a:pt x="5331291" y="517096"/>
                  <a:pt x="5163051" y="517096"/>
                </a:cubicBezTo>
                <a:cubicBezTo>
                  <a:pt x="4945659" y="517096"/>
                  <a:pt x="4821154" y="676857"/>
                  <a:pt x="4821154" y="836764"/>
                </a:cubicBezTo>
                <a:cubicBezTo>
                  <a:pt x="4821154" y="1028163"/>
                  <a:pt x="4923347" y="1187945"/>
                  <a:pt x="5144440" y="1187945"/>
                </a:cubicBezTo>
                <a:cubicBezTo>
                  <a:pt x="5337391" y="1187945"/>
                  <a:pt x="5437330" y="1089909"/>
                  <a:pt x="5461813" y="1002584"/>
                </a:cubicBezTo>
                <a:lnTo>
                  <a:pt x="5703482" y="1002584"/>
                </a:lnTo>
                <a:cubicBezTo>
                  <a:pt x="5668576" y="1143363"/>
                  <a:pt x="5527984" y="1384825"/>
                  <a:pt x="5168551" y="1384825"/>
                </a:cubicBezTo>
                <a:cubicBezTo>
                  <a:pt x="4848966" y="1384825"/>
                  <a:pt x="4586971" y="1228723"/>
                  <a:pt x="4586971" y="827458"/>
                </a:cubicBezTo>
                <a:cubicBezTo>
                  <a:pt x="4586971" y="565483"/>
                  <a:pt x="4793217" y="322016"/>
                  <a:pt x="5148121" y="320196"/>
                </a:cubicBezTo>
                <a:close/>
                <a:moveTo>
                  <a:pt x="553727" y="320196"/>
                </a:moveTo>
                <a:cubicBezTo>
                  <a:pt x="929040" y="324001"/>
                  <a:pt x="1109274" y="556157"/>
                  <a:pt x="1109274" y="916665"/>
                </a:cubicBezTo>
                <a:lnTo>
                  <a:pt x="234121" y="916665"/>
                </a:lnTo>
                <a:cubicBezTo>
                  <a:pt x="243344" y="979776"/>
                  <a:pt x="278662" y="1187945"/>
                  <a:pt x="562908" y="1199091"/>
                </a:cubicBezTo>
                <a:lnTo>
                  <a:pt x="562970" y="1199091"/>
                </a:lnTo>
                <a:cubicBezTo>
                  <a:pt x="692791" y="1199091"/>
                  <a:pt x="783507" y="1143735"/>
                  <a:pt x="825132" y="1076178"/>
                </a:cubicBezTo>
                <a:lnTo>
                  <a:pt x="1083715" y="1076178"/>
                </a:lnTo>
                <a:cubicBezTo>
                  <a:pt x="1049864" y="1174173"/>
                  <a:pt x="909561" y="1384825"/>
                  <a:pt x="570435" y="1384825"/>
                </a:cubicBezTo>
                <a:cubicBezTo>
                  <a:pt x="213692" y="1384825"/>
                  <a:pt x="0" y="1161849"/>
                  <a:pt x="0" y="849791"/>
                </a:cubicBezTo>
                <a:cubicBezTo>
                  <a:pt x="0" y="567324"/>
                  <a:pt x="185816" y="320196"/>
                  <a:pt x="553727" y="320196"/>
                </a:cubicBezTo>
                <a:close/>
                <a:moveTo>
                  <a:pt x="10744571" y="320113"/>
                </a:moveTo>
                <a:cubicBezTo>
                  <a:pt x="10952762" y="320113"/>
                  <a:pt x="11134835" y="407355"/>
                  <a:pt x="11134835" y="712114"/>
                </a:cubicBezTo>
                <a:lnTo>
                  <a:pt x="11134835" y="1351387"/>
                </a:lnTo>
                <a:lnTo>
                  <a:pt x="10904353" y="1351387"/>
                </a:lnTo>
                <a:lnTo>
                  <a:pt x="10904353" y="797702"/>
                </a:lnTo>
                <a:cubicBezTo>
                  <a:pt x="10904353" y="600760"/>
                  <a:pt x="10844965" y="517095"/>
                  <a:pt x="10690786" y="517095"/>
                </a:cubicBezTo>
                <a:cubicBezTo>
                  <a:pt x="10506748" y="517095"/>
                  <a:pt x="10432451" y="593295"/>
                  <a:pt x="10374882" y="664016"/>
                </a:cubicBezTo>
                <a:lnTo>
                  <a:pt x="10374882" y="1351387"/>
                </a:lnTo>
                <a:lnTo>
                  <a:pt x="10144442" y="1351387"/>
                </a:lnTo>
                <a:lnTo>
                  <a:pt x="10144442" y="353591"/>
                </a:lnTo>
                <a:lnTo>
                  <a:pt x="10371119" y="353591"/>
                </a:lnTo>
                <a:lnTo>
                  <a:pt x="10371119" y="478034"/>
                </a:lnTo>
                <a:cubicBezTo>
                  <a:pt x="10443617" y="407355"/>
                  <a:pt x="10542088" y="320113"/>
                  <a:pt x="10744571" y="320113"/>
                </a:cubicBezTo>
                <a:close/>
                <a:moveTo>
                  <a:pt x="9251692" y="318686"/>
                </a:moveTo>
                <a:cubicBezTo>
                  <a:pt x="9627005" y="322491"/>
                  <a:pt x="9807259" y="554647"/>
                  <a:pt x="9807259" y="915155"/>
                </a:cubicBezTo>
                <a:lnTo>
                  <a:pt x="8932086" y="915155"/>
                </a:lnTo>
                <a:cubicBezTo>
                  <a:pt x="8941329" y="978266"/>
                  <a:pt x="8976648" y="1186456"/>
                  <a:pt x="9260873" y="1197581"/>
                </a:cubicBezTo>
                <a:lnTo>
                  <a:pt x="9260935" y="1197643"/>
                </a:lnTo>
                <a:cubicBezTo>
                  <a:pt x="9390796" y="1197643"/>
                  <a:pt x="9481512" y="1142266"/>
                  <a:pt x="9523138" y="1074730"/>
                </a:cubicBezTo>
                <a:lnTo>
                  <a:pt x="9781618" y="1074730"/>
                </a:lnTo>
                <a:cubicBezTo>
                  <a:pt x="9747809" y="1172705"/>
                  <a:pt x="9607485" y="1383377"/>
                  <a:pt x="9268359" y="1383377"/>
                </a:cubicBezTo>
                <a:cubicBezTo>
                  <a:pt x="8911594" y="1383377"/>
                  <a:pt x="8697924" y="1160339"/>
                  <a:pt x="8697986" y="848281"/>
                </a:cubicBezTo>
                <a:cubicBezTo>
                  <a:pt x="8697986" y="565834"/>
                  <a:pt x="8883802" y="318686"/>
                  <a:pt x="9251692" y="318686"/>
                </a:cubicBezTo>
                <a:close/>
                <a:moveTo>
                  <a:pt x="6531156" y="318666"/>
                </a:moveTo>
                <a:cubicBezTo>
                  <a:pt x="6906469" y="322471"/>
                  <a:pt x="7086682" y="554627"/>
                  <a:pt x="7086682" y="915135"/>
                </a:cubicBezTo>
                <a:lnTo>
                  <a:pt x="6211571" y="915135"/>
                </a:lnTo>
                <a:cubicBezTo>
                  <a:pt x="6220793" y="978246"/>
                  <a:pt x="6256133" y="1186436"/>
                  <a:pt x="6540358" y="1197561"/>
                </a:cubicBezTo>
                <a:lnTo>
                  <a:pt x="6540441" y="1197644"/>
                </a:lnTo>
                <a:cubicBezTo>
                  <a:pt x="6670280" y="1197644"/>
                  <a:pt x="6760997" y="1142267"/>
                  <a:pt x="6802622" y="1074731"/>
                </a:cubicBezTo>
                <a:lnTo>
                  <a:pt x="7061103" y="1074731"/>
                </a:lnTo>
                <a:cubicBezTo>
                  <a:pt x="7027231" y="1172726"/>
                  <a:pt x="6886949" y="1383377"/>
                  <a:pt x="6547823" y="1383377"/>
                </a:cubicBezTo>
                <a:cubicBezTo>
                  <a:pt x="6191099" y="1383377"/>
                  <a:pt x="5977326" y="1160319"/>
                  <a:pt x="5977326" y="848261"/>
                </a:cubicBezTo>
                <a:cubicBezTo>
                  <a:pt x="5977326" y="565794"/>
                  <a:pt x="6163225" y="318666"/>
                  <a:pt x="6531156" y="318666"/>
                </a:cubicBezTo>
                <a:close/>
                <a:moveTo>
                  <a:pt x="11603037" y="61902"/>
                </a:moveTo>
                <a:lnTo>
                  <a:pt x="11833456" y="61902"/>
                </a:lnTo>
                <a:lnTo>
                  <a:pt x="11833456" y="387111"/>
                </a:lnTo>
                <a:lnTo>
                  <a:pt x="12180854" y="387111"/>
                </a:lnTo>
                <a:lnTo>
                  <a:pt x="12180854" y="583970"/>
                </a:lnTo>
                <a:lnTo>
                  <a:pt x="11833456" y="583970"/>
                </a:lnTo>
                <a:lnTo>
                  <a:pt x="11833456" y="1041191"/>
                </a:lnTo>
                <a:cubicBezTo>
                  <a:pt x="11833456" y="1111725"/>
                  <a:pt x="11861352" y="1188008"/>
                  <a:pt x="11995120" y="1188008"/>
                </a:cubicBezTo>
                <a:cubicBezTo>
                  <a:pt x="12039744" y="1188008"/>
                  <a:pt x="12132570" y="1176841"/>
                  <a:pt x="12192124" y="1160195"/>
                </a:cubicBezTo>
                <a:lnTo>
                  <a:pt x="12192124" y="1362554"/>
                </a:lnTo>
                <a:cubicBezTo>
                  <a:pt x="12078764" y="1377360"/>
                  <a:pt x="12024856" y="1384825"/>
                  <a:pt x="11943114" y="1384825"/>
                </a:cubicBezTo>
                <a:cubicBezTo>
                  <a:pt x="11723923" y="1384825"/>
                  <a:pt x="11603078" y="1314249"/>
                  <a:pt x="11603078" y="1095079"/>
                </a:cubicBezTo>
                <a:lnTo>
                  <a:pt x="11603078" y="583970"/>
                </a:lnTo>
                <a:lnTo>
                  <a:pt x="11424644" y="583970"/>
                </a:lnTo>
                <a:lnTo>
                  <a:pt x="11424644" y="387111"/>
                </a:lnTo>
                <a:lnTo>
                  <a:pt x="11603037" y="387111"/>
                </a:lnTo>
                <a:close/>
                <a:moveTo>
                  <a:pt x="3123890" y="41802"/>
                </a:moveTo>
                <a:lnTo>
                  <a:pt x="3494984" y="41802"/>
                </a:lnTo>
                <a:lnTo>
                  <a:pt x="3753154" y="368521"/>
                </a:lnTo>
                <a:lnTo>
                  <a:pt x="4016618" y="41802"/>
                </a:lnTo>
                <a:lnTo>
                  <a:pt x="4387528" y="41802"/>
                </a:lnTo>
                <a:lnTo>
                  <a:pt x="3936365" y="583680"/>
                </a:lnTo>
                <a:lnTo>
                  <a:pt x="4365092" y="1101220"/>
                </a:lnTo>
                <a:lnTo>
                  <a:pt x="3992341" y="1101220"/>
                </a:lnTo>
                <a:lnTo>
                  <a:pt x="3752989" y="797247"/>
                </a:lnTo>
                <a:lnTo>
                  <a:pt x="3513698" y="1101220"/>
                </a:lnTo>
                <a:lnTo>
                  <a:pt x="3142313" y="1101220"/>
                </a:lnTo>
                <a:lnTo>
                  <a:pt x="3574990" y="583577"/>
                </a:lnTo>
                <a:close/>
                <a:moveTo>
                  <a:pt x="2765212" y="40013"/>
                </a:moveTo>
                <a:lnTo>
                  <a:pt x="2925470" y="40013"/>
                </a:lnTo>
                <a:lnTo>
                  <a:pt x="2925470" y="1616102"/>
                </a:lnTo>
                <a:lnTo>
                  <a:pt x="2765212" y="1616102"/>
                </a:lnTo>
                <a:close/>
                <a:moveTo>
                  <a:pt x="8107090" y="0"/>
                </a:moveTo>
                <a:lnTo>
                  <a:pt x="8337489" y="0"/>
                </a:lnTo>
                <a:lnTo>
                  <a:pt x="8337489" y="1350818"/>
                </a:lnTo>
                <a:lnTo>
                  <a:pt x="8107090" y="1350818"/>
                </a:lnTo>
                <a:close/>
                <a:moveTo>
                  <a:pt x="7441948" y="0"/>
                </a:moveTo>
                <a:lnTo>
                  <a:pt x="7672305" y="0"/>
                </a:lnTo>
                <a:lnTo>
                  <a:pt x="7672305" y="1350818"/>
                </a:lnTo>
                <a:lnTo>
                  <a:pt x="7441948" y="1350818"/>
                </a:lnTo>
                <a:close/>
              </a:path>
            </a:pathLst>
          </a:custGeom>
          <a:solidFill>
            <a:schemeClr val="bg1"/>
          </a:solidFill>
          <a:ln w="206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de-DE" noProof="0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5D7547EE-F71C-F865-7BB9-342F8B82C3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50" hasCustomPrompt="1"/>
          </p:nvPr>
        </p:nvSpPr>
        <p:spPr bwMode="gray">
          <a:xfrm>
            <a:off x="10282538" y="6225096"/>
            <a:ext cx="1661316" cy="543971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2506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26">
            <a:extLst>
              <a:ext uri="{FF2B5EF4-FFF2-40B4-BE49-F238E27FC236}">
                <a16:creationId xmlns:a16="http://schemas.microsoft.com/office/drawing/2014/main" id="{0B7772AE-0E9F-56D9-4150-31588C238A4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63"/>
          </p:nvPr>
        </p:nvSpPr>
        <p:spPr bwMode="gray">
          <a:xfrm>
            <a:off x="3698427" y="763679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17EDD8CE-1679-4745-8177-5655B5C83F7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6811"/>
            <a:ext cx="1440000" cy="302419"/>
          </a:xfrm>
          <a:custGeom>
            <a:avLst/>
            <a:gdLst>
              <a:gd name="connsiteX0" fmla="*/ 1518316 w 1798718"/>
              <a:gd name="connsiteY0" fmla="*/ 312572 h 377754"/>
              <a:gd name="connsiteX1" fmla="*/ 1497819 w 1798718"/>
              <a:gd name="connsiteY1" fmla="*/ 340374 h 377754"/>
              <a:gd name="connsiteX2" fmla="*/ 1504131 w 1798718"/>
              <a:gd name="connsiteY2" fmla="*/ 358866 h 377754"/>
              <a:gd name="connsiteX3" fmla="*/ 1521815 w 1798718"/>
              <a:gd name="connsiteY3" fmla="*/ 365544 h 377754"/>
              <a:gd name="connsiteX4" fmla="*/ 1521692 w 1798718"/>
              <a:gd name="connsiteY4" fmla="*/ 365589 h 377754"/>
              <a:gd name="connsiteX5" fmla="*/ 1521936 w 1798718"/>
              <a:gd name="connsiteY5" fmla="*/ 365589 h 377754"/>
              <a:gd name="connsiteX6" fmla="*/ 1521815 w 1798718"/>
              <a:gd name="connsiteY6" fmla="*/ 365544 h 377754"/>
              <a:gd name="connsiteX7" fmla="*/ 1539741 w 1798718"/>
              <a:gd name="connsiteY7" fmla="*/ 358866 h 377754"/>
              <a:gd name="connsiteX8" fmla="*/ 1546114 w 1798718"/>
              <a:gd name="connsiteY8" fmla="*/ 340374 h 377754"/>
              <a:gd name="connsiteX9" fmla="*/ 1546114 w 1798718"/>
              <a:gd name="connsiteY9" fmla="*/ 333067 h 377754"/>
              <a:gd name="connsiteX10" fmla="*/ 1518316 w 1798718"/>
              <a:gd name="connsiteY10" fmla="*/ 312572 h 377754"/>
              <a:gd name="connsiteX11" fmla="*/ 1051541 w 1798718"/>
              <a:gd name="connsiteY11" fmla="*/ 312572 h 377754"/>
              <a:gd name="connsiteX12" fmla="*/ 1031044 w 1798718"/>
              <a:gd name="connsiteY12" fmla="*/ 340374 h 377754"/>
              <a:gd name="connsiteX13" fmla="*/ 1037356 w 1798718"/>
              <a:gd name="connsiteY13" fmla="*/ 358866 h 377754"/>
              <a:gd name="connsiteX14" fmla="*/ 1055040 w 1798718"/>
              <a:gd name="connsiteY14" fmla="*/ 365544 h 377754"/>
              <a:gd name="connsiteX15" fmla="*/ 1054917 w 1798718"/>
              <a:gd name="connsiteY15" fmla="*/ 365589 h 377754"/>
              <a:gd name="connsiteX16" fmla="*/ 1055161 w 1798718"/>
              <a:gd name="connsiteY16" fmla="*/ 365589 h 377754"/>
              <a:gd name="connsiteX17" fmla="*/ 1055040 w 1798718"/>
              <a:gd name="connsiteY17" fmla="*/ 365544 h 377754"/>
              <a:gd name="connsiteX18" fmla="*/ 1072966 w 1798718"/>
              <a:gd name="connsiteY18" fmla="*/ 358866 h 377754"/>
              <a:gd name="connsiteX19" fmla="*/ 1079339 w 1798718"/>
              <a:gd name="connsiteY19" fmla="*/ 340374 h 377754"/>
              <a:gd name="connsiteX20" fmla="*/ 1079339 w 1798718"/>
              <a:gd name="connsiteY20" fmla="*/ 333067 h 377754"/>
              <a:gd name="connsiteX21" fmla="*/ 1051541 w 1798718"/>
              <a:gd name="connsiteY21" fmla="*/ 312572 h 377754"/>
              <a:gd name="connsiteX22" fmla="*/ 1419301 w 1798718"/>
              <a:gd name="connsiteY22" fmla="*/ 303679 h 377754"/>
              <a:gd name="connsiteX23" fmla="*/ 1436397 w 1798718"/>
              <a:gd name="connsiteY23" fmla="*/ 303679 h 377754"/>
              <a:gd name="connsiteX24" fmla="*/ 1436397 w 1798718"/>
              <a:gd name="connsiteY24" fmla="*/ 377740 h 377754"/>
              <a:gd name="connsiteX25" fmla="*/ 1419301 w 1798718"/>
              <a:gd name="connsiteY25" fmla="*/ 377740 h 377754"/>
              <a:gd name="connsiteX26" fmla="*/ 1206520 w 1798718"/>
              <a:gd name="connsiteY26" fmla="*/ 303679 h 377754"/>
              <a:gd name="connsiteX27" fmla="*/ 1223616 w 1798718"/>
              <a:gd name="connsiteY27" fmla="*/ 303679 h 377754"/>
              <a:gd name="connsiteX28" fmla="*/ 1223616 w 1798718"/>
              <a:gd name="connsiteY28" fmla="*/ 344770 h 377754"/>
              <a:gd name="connsiteX29" fmla="*/ 1239490 w 1798718"/>
              <a:gd name="connsiteY29" fmla="*/ 365591 h 377754"/>
              <a:gd name="connsiteX30" fmla="*/ 1263119 w 1798718"/>
              <a:gd name="connsiteY30" fmla="*/ 354722 h 377754"/>
              <a:gd name="connsiteX31" fmla="*/ 1263119 w 1798718"/>
              <a:gd name="connsiteY31" fmla="*/ 303679 h 377754"/>
              <a:gd name="connsiteX32" fmla="*/ 1280092 w 1798718"/>
              <a:gd name="connsiteY32" fmla="*/ 303679 h 377754"/>
              <a:gd name="connsiteX33" fmla="*/ 1280092 w 1798718"/>
              <a:gd name="connsiteY33" fmla="*/ 377740 h 377754"/>
              <a:gd name="connsiteX34" fmla="*/ 1263241 w 1798718"/>
              <a:gd name="connsiteY34" fmla="*/ 377740 h 377754"/>
              <a:gd name="connsiteX35" fmla="*/ 1263241 w 1798718"/>
              <a:gd name="connsiteY35" fmla="*/ 368521 h 377754"/>
              <a:gd name="connsiteX36" fmla="*/ 1241410 w 1798718"/>
              <a:gd name="connsiteY36" fmla="*/ 377754 h 377754"/>
              <a:gd name="connsiteX37" fmla="*/ 1227194 w 1798718"/>
              <a:gd name="connsiteY37" fmla="*/ 377754 h 377754"/>
              <a:gd name="connsiteX38" fmla="*/ 1215228 w 1798718"/>
              <a:gd name="connsiteY38" fmla="*/ 374177 h 377754"/>
              <a:gd name="connsiteX39" fmla="*/ 1206520 w 1798718"/>
              <a:gd name="connsiteY39" fmla="*/ 351120 h 377754"/>
              <a:gd name="connsiteX40" fmla="*/ 1650705 w 1798718"/>
              <a:gd name="connsiteY40" fmla="*/ 301176 h 377754"/>
              <a:gd name="connsiteX41" fmla="*/ 1679645 w 1798718"/>
              <a:gd name="connsiteY41" fmla="*/ 330300 h 377754"/>
              <a:gd name="connsiteX42" fmla="*/ 1679645 w 1798718"/>
              <a:gd name="connsiteY42" fmla="*/ 377741 h 377754"/>
              <a:gd name="connsiteX43" fmla="*/ 1662549 w 1798718"/>
              <a:gd name="connsiteY43" fmla="*/ 377741 h 377754"/>
              <a:gd name="connsiteX44" fmla="*/ 1662549 w 1798718"/>
              <a:gd name="connsiteY44" fmla="*/ 336650 h 377754"/>
              <a:gd name="connsiteX45" fmla="*/ 1646675 w 1798718"/>
              <a:gd name="connsiteY45" fmla="*/ 315769 h 377754"/>
              <a:gd name="connsiteX46" fmla="*/ 1623229 w 1798718"/>
              <a:gd name="connsiteY46" fmla="*/ 326698 h 377754"/>
              <a:gd name="connsiteX47" fmla="*/ 1623229 w 1798718"/>
              <a:gd name="connsiteY47" fmla="*/ 377741 h 377754"/>
              <a:gd name="connsiteX48" fmla="*/ 1606133 w 1798718"/>
              <a:gd name="connsiteY48" fmla="*/ 377741 h 377754"/>
              <a:gd name="connsiteX49" fmla="*/ 1606133 w 1798718"/>
              <a:gd name="connsiteY49" fmla="*/ 303679 h 377754"/>
              <a:gd name="connsiteX50" fmla="*/ 1622924 w 1798718"/>
              <a:gd name="connsiteY50" fmla="*/ 303679 h 377754"/>
              <a:gd name="connsiteX51" fmla="*/ 1622924 w 1798718"/>
              <a:gd name="connsiteY51" fmla="*/ 312899 h 377754"/>
              <a:gd name="connsiteX52" fmla="*/ 1650705 w 1798718"/>
              <a:gd name="connsiteY52" fmla="*/ 301176 h 377754"/>
              <a:gd name="connsiteX53" fmla="*/ 1521936 w 1798718"/>
              <a:gd name="connsiteY53" fmla="*/ 301175 h 377754"/>
              <a:gd name="connsiteX54" fmla="*/ 1563515 w 1798718"/>
              <a:gd name="connsiteY54" fmla="*/ 340618 h 377754"/>
              <a:gd name="connsiteX55" fmla="*/ 1550327 w 1798718"/>
              <a:gd name="connsiteY55" fmla="*/ 371512 h 377754"/>
              <a:gd name="connsiteX56" fmla="*/ 1530029 w 1798718"/>
              <a:gd name="connsiteY56" fmla="*/ 377754 h 377754"/>
              <a:gd name="connsiteX57" fmla="*/ 1513851 w 1798718"/>
              <a:gd name="connsiteY57" fmla="*/ 377754 h 377754"/>
              <a:gd name="connsiteX58" fmla="*/ 1493576 w 1798718"/>
              <a:gd name="connsiteY58" fmla="*/ 371512 h 377754"/>
              <a:gd name="connsiteX59" fmla="*/ 1480418 w 1798718"/>
              <a:gd name="connsiteY59" fmla="*/ 340618 h 377754"/>
              <a:gd name="connsiteX60" fmla="*/ 1521936 w 1798718"/>
              <a:gd name="connsiteY60" fmla="*/ 301175 h 377754"/>
              <a:gd name="connsiteX61" fmla="*/ 1055161 w 1798718"/>
              <a:gd name="connsiteY61" fmla="*/ 301175 h 377754"/>
              <a:gd name="connsiteX62" fmla="*/ 1096740 w 1798718"/>
              <a:gd name="connsiteY62" fmla="*/ 340618 h 377754"/>
              <a:gd name="connsiteX63" fmla="*/ 1083552 w 1798718"/>
              <a:gd name="connsiteY63" fmla="*/ 371512 h 377754"/>
              <a:gd name="connsiteX64" fmla="*/ 1063254 w 1798718"/>
              <a:gd name="connsiteY64" fmla="*/ 377754 h 377754"/>
              <a:gd name="connsiteX65" fmla="*/ 1047076 w 1798718"/>
              <a:gd name="connsiteY65" fmla="*/ 377754 h 377754"/>
              <a:gd name="connsiteX66" fmla="*/ 1026801 w 1798718"/>
              <a:gd name="connsiteY66" fmla="*/ 371512 h 377754"/>
              <a:gd name="connsiteX67" fmla="*/ 1013643 w 1798718"/>
              <a:gd name="connsiteY67" fmla="*/ 340618 h 377754"/>
              <a:gd name="connsiteX68" fmla="*/ 1055161 w 1798718"/>
              <a:gd name="connsiteY68" fmla="*/ 301175 h 377754"/>
              <a:gd name="connsiteX69" fmla="*/ 1759324 w 1798718"/>
              <a:gd name="connsiteY69" fmla="*/ 301054 h 377754"/>
              <a:gd name="connsiteX70" fmla="*/ 1797239 w 1798718"/>
              <a:gd name="connsiteY70" fmla="*/ 318577 h 377754"/>
              <a:gd name="connsiteX71" fmla="*/ 1797667 w 1798718"/>
              <a:gd name="connsiteY71" fmla="*/ 318699 h 377754"/>
              <a:gd name="connsiteX72" fmla="*/ 1783502 w 1798718"/>
              <a:gd name="connsiteY72" fmla="*/ 326514 h 377754"/>
              <a:gd name="connsiteX73" fmla="*/ 1759080 w 1798718"/>
              <a:gd name="connsiteY73" fmla="*/ 314975 h 377754"/>
              <a:gd name="connsiteX74" fmla="*/ 1742533 w 1798718"/>
              <a:gd name="connsiteY74" fmla="*/ 323950 h 377754"/>
              <a:gd name="connsiteX75" fmla="*/ 1759934 w 1798718"/>
              <a:gd name="connsiteY75" fmla="*/ 332070 h 377754"/>
              <a:gd name="connsiteX76" fmla="*/ 1798705 w 1798718"/>
              <a:gd name="connsiteY76" fmla="*/ 356065 h 377754"/>
              <a:gd name="connsiteX77" fmla="*/ 1784784 w 1798718"/>
              <a:gd name="connsiteY77" fmla="*/ 376497 h 377754"/>
              <a:gd name="connsiteX78" fmla="*/ 1777513 w 1798718"/>
              <a:gd name="connsiteY78" fmla="*/ 377754 h 377754"/>
              <a:gd name="connsiteX79" fmla="*/ 1749713 w 1798718"/>
              <a:gd name="connsiteY79" fmla="*/ 377754 h 377754"/>
              <a:gd name="connsiteX80" fmla="*/ 1734489 w 1798718"/>
              <a:gd name="connsiteY80" fmla="*/ 374283 h 377754"/>
              <a:gd name="connsiteX81" fmla="*/ 1721835 w 1798718"/>
              <a:gd name="connsiteY81" fmla="*/ 362171 h 377754"/>
              <a:gd name="connsiteX82" fmla="*/ 1736122 w 1798718"/>
              <a:gd name="connsiteY82" fmla="*/ 353745 h 377754"/>
              <a:gd name="connsiteX83" fmla="*/ 1763170 w 1798718"/>
              <a:gd name="connsiteY83" fmla="*/ 366445 h 377754"/>
              <a:gd name="connsiteX84" fmla="*/ 1780571 w 1798718"/>
              <a:gd name="connsiteY84" fmla="*/ 357164 h 377754"/>
              <a:gd name="connsiteX85" fmla="*/ 1758225 w 1798718"/>
              <a:gd name="connsiteY85" fmla="*/ 348494 h 377754"/>
              <a:gd name="connsiteX86" fmla="*/ 1724400 w 1798718"/>
              <a:gd name="connsiteY86" fmla="*/ 324621 h 377754"/>
              <a:gd name="connsiteX87" fmla="*/ 1759324 w 1798718"/>
              <a:gd name="connsiteY87" fmla="*/ 301054 h 377754"/>
              <a:gd name="connsiteX88" fmla="*/ 937322 w 1798718"/>
              <a:gd name="connsiteY88" fmla="*/ 301054 h 377754"/>
              <a:gd name="connsiteX89" fmla="*/ 975299 w 1798718"/>
              <a:gd name="connsiteY89" fmla="*/ 318577 h 377754"/>
              <a:gd name="connsiteX90" fmla="*/ 975604 w 1798718"/>
              <a:gd name="connsiteY90" fmla="*/ 318699 h 377754"/>
              <a:gd name="connsiteX91" fmla="*/ 961378 w 1798718"/>
              <a:gd name="connsiteY91" fmla="*/ 326514 h 377754"/>
              <a:gd name="connsiteX92" fmla="*/ 936956 w 1798718"/>
              <a:gd name="connsiteY92" fmla="*/ 314975 h 377754"/>
              <a:gd name="connsiteX93" fmla="*/ 920348 w 1798718"/>
              <a:gd name="connsiteY93" fmla="*/ 323950 h 377754"/>
              <a:gd name="connsiteX94" fmla="*/ 937749 w 1798718"/>
              <a:gd name="connsiteY94" fmla="*/ 332070 h 377754"/>
              <a:gd name="connsiteX95" fmla="*/ 976520 w 1798718"/>
              <a:gd name="connsiteY95" fmla="*/ 356065 h 377754"/>
              <a:gd name="connsiteX96" fmla="*/ 962630 w 1798718"/>
              <a:gd name="connsiteY96" fmla="*/ 376497 h 377754"/>
              <a:gd name="connsiteX97" fmla="*/ 955368 w 1798718"/>
              <a:gd name="connsiteY97" fmla="*/ 377754 h 377754"/>
              <a:gd name="connsiteX98" fmla="*/ 927566 w 1798718"/>
              <a:gd name="connsiteY98" fmla="*/ 377754 h 377754"/>
              <a:gd name="connsiteX99" fmla="*/ 912312 w 1798718"/>
              <a:gd name="connsiteY99" fmla="*/ 374283 h 377754"/>
              <a:gd name="connsiteX100" fmla="*/ 899650 w 1798718"/>
              <a:gd name="connsiteY100" fmla="*/ 362171 h 377754"/>
              <a:gd name="connsiteX101" fmla="*/ 914182 w 1798718"/>
              <a:gd name="connsiteY101" fmla="*/ 353745 h 377754"/>
              <a:gd name="connsiteX102" fmla="*/ 941229 w 1798718"/>
              <a:gd name="connsiteY102" fmla="*/ 366445 h 377754"/>
              <a:gd name="connsiteX103" fmla="*/ 958569 w 1798718"/>
              <a:gd name="connsiteY103" fmla="*/ 357164 h 377754"/>
              <a:gd name="connsiteX104" fmla="*/ 936223 w 1798718"/>
              <a:gd name="connsiteY104" fmla="*/ 348494 h 377754"/>
              <a:gd name="connsiteX105" fmla="*/ 902459 w 1798718"/>
              <a:gd name="connsiteY105" fmla="*/ 324621 h 377754"/>
              <a:gd name="connsiteX106" fmla="*/ 937322 w 1798718"/>
              <a:gd name="connsiteY106" fmla="*/ 301054 h 377754"/>
              <a:gd name="connsiteX107" fmla="*/ 1332601 w 1798718"/>
              <a:gd name="connsiteY107" fmla="*/ 281698 h 377754"/>
              <a:gd name="connsiteX108" fmla="*/ 1349697 w 1798718"/>
              <a:gd name="connsiteY108" fmla="*/ 281698 h 377754"/>
              <a:gd name="connsiteX109" fmla="*/ 1349697 w 1798718"/>
              <a:gd name="connsiteY109" fmla="*/ 306121 h 377754"/>
              <a:gd name="connsiteX110" fmla="*/ 1375524 w 1798718"/>
              <a:gd name="connsiteY110" fmla="*/ 306121 h 377754"/>
              <a:gd name="connsiteX111" fmla="*/ 1375524 w 1798718"/>
              <a:gd name="connsiteY111" fmla="*/ 320774 h 377754"/>
              <a:gd name="connsiteX112" fmla="*/ 1349697 w 1798718"/>
              <a:gd name="connsiteY112" fmla="*/ 320774 h 377754"/>
              <a:gd name="connsiteX113" fmla="*/ 1349697 w 1798718"/>
              <a:gd name="connsiteY113" fmla="*/ 354721 h 377754"/>
              <a:gd name="connsiteX114" fmla="*/ 1361908 w 1798718"/>
              <a:gd name="connsiteY114" fmla="*/ 365589 h 377754"/>
              <a:gd name="connsiteX115" fmla="*/ 1376501 w 1798718"/>
              <a:gd name="connsiteY115" fmla="*/ 363513 h 377754"/>
              <a:gd name="connsiteX116" fmla="*/ 1376501 w 1798718"/>
              <a:gd name="connsiteY116" fmla="*/ 377754 h 377754"/>
              <a:gd name="connsiteX117" fmla="*/ 1348204 w 1798718"/>
              <a:gd name="connsiteY117" fmla="*/ 377754 h 377754"/>
              <a:gd name="connsiteX118" fmla="*/ 1339486 w 1798718"/>
              <a:gd name="connsiteY118" fmla="*/ 375580 h 377754"/>
              <a:gd name="connsiteX119" fmla="*/ 1332968 w 1798718"/>
              <a:gd name="connsiteY119" fmla="*/ 358690 h 377754"/>
              <a:gd name="connsiteX120" fmla="*/ 1332968 w 1798718"/>
              <a:gd name="connsiteY120" fmla="*/ 320774 h 377754"/>
              <a:gd name="connsiteX121" fmla="*/ 1319718 w 1798718"/>
              <a:gd name="connsiteY121" fmla="*/ 320774 h 377754"/>
              <a:gd name="connsiteX122" fmla="*/ 1319352 w 1798718"/>
              <a:gd name="connsiteY122" fmla="*/ 320774 h 377754"/>
              <a:gd name="connsiteX123" fmla="*/ 1319352 w 1798718"/>
              <a:gd name="connsiteY123" fmla="*/ 306121 h 377754"/>
              <a:gd name="connsiteX124" fmla="*/ 1332601 w 1798718"/>
              <a:gd name="connsiteY124" fmla="*/ 306121 h 377754"/>
              <a:gd name="connsiteX125" fmla="*/ 1140714 w 1798718"/>
              <a:gd name="connsiteY125" fmla="*/ 277439 h 377754"/>
              <a:gd name="connsiteX126" fmla="*/ 1157810 w 1798718"/>
              <a:gd name="connsiteY126" fmla="*/ 277439 h 377754"/>
              <a:gd name="connsiteX127" fmla="*/ 1157810 w 1798718"/>
              <a:gd name="connsiteY127" fmla="*/ 377754 h 377754"/>
              <a:gd name="connsiteX128" fmla="*/ 1140714 w 1798718"/>
              <a:gd name="connsiteY128" fmla="*/ 377754 h 377754"/>
              <a:gd name="connsiteX129" fmla="*/ 1419301 w 1798718"/>
              <a:gd name="connsiteY129" fmla="*/ 274921 h 377754"/>
              <a:gd name="connsiteX130" fmla="*/ 1436397 w 1798718"/>
              <a:gd name="connsiteY130" fmla="*/ 274921 h 377754"/>
              <a:gd name="connsiteX131" fmla="*/ 1436397 w 1798718"/>
              <a:gd name="connsiteY131" fmla="*/ 290124 h 377754"/>
              <a:gd name="connsiteX132" fmla="*/ 1419301 w 1798718"/>
              <a:gd name="connsiteY132" fmla="*/ 290124 h 377754"/>
              <a:gd name="connsiteX133" fmla="*/ 193290 w 1798718"/>
              <a:gd name="connsiteY133" fmla="*/ 82289 h 377754"/>
              <a:gd name="connsiteX134" fmla="*/ 248241 w 1798718"/>
              <a:gd name="connsiteY134" fmla="*/ 82289 h 377754"/>
              <a:gd name="connsiteX135" fmla="*/ 286401 w 1798718"/>
              <a:gd name="connsiteY135" fmla="*/ 130524 h 377754"/>
              <a:gd name="connsiteX136" fmla="*/ 325294 w 1798718"/>
              <a:gd name="connsiteY136" fmla="*/ 82289 h 377754"/>
              <a:gd name="connsiteX137" fmla="*/ 380244 w 1798718"/>
              <a:gd name="connsiteY137" fmla="*/ 82289 h 377754"/>
              <a:gd name="connsiteX138" fmla="*/ 313266 w 1798718"/>
              <a:gd name="connsiteY138" fmla="*/ 162273 h 377754"/>
              <a:gd name="connsiteX139" fmla="*/ 376520 w 1798718"/>
              <a:gd name="connsiteY139" fmla="*/ 238654 h 377754"/>
              <a:gd name="connsiteX140" fmla="*/ 321569 w 1798718"/>
              <a:gd name="connsiteY140" fmla="*/ 238654 h 377754"/>
              <a:gd name="connsiteX141" fmla="*/ 286218 w 1798718"/>
              <a:gd name="connsiteY141" fmla="*/ 193839 h 377754"/>
              <a:gd name="connsiteX142" fmla="*/ 250866 w 1798718"/>
              <a:gd name="connsiteY142" fmla="*/ 238654 h 377754"/>
              <a:gd name="connsiteX143" fmla="*/ 195916 w 1798718"/>
              <a:gd name="connsiteY143" fmla="*/ 238654 h 377754"/>
              <a:gd name="connsiteX144" fmla="*/ 259903 w 1798718"/>
              <a:gd name="connsiteY144" fmla="*/ 162273 h 377754"/>
              <a:gd name="connsiteX145" fmla="*/ 80947 w 1798718"/>
              <a:gd name="connsiteY145" fmla="*/ 74900 h 377754"/>
              <a:gd name="connsiteX146" fmla="*/ 35643 w 1798718"/>
              <a:gd name="connsiteY146" fmla="*/ 109154 h 377754"/>
              <a:gd name="connsiteX147" fmla="*/ 127533 w 1798718"/>
              <a:gd name="connsiteY147" fmla="*/ 109154 h 377754"/>
              <a:gd name="connsiteX148" fmla="*/ 80947 w 1798718"/>
              <a:gd name="connsiteY148" fmla="*/ 74900 h 377754"/>
              <a:gd name="connsiteX149" fmla="*/ 1365022 w 1798718"/>
              <a:gd name="connsiteY149" fmla="*/ 74351 h 377754"/>
              <a:gd name="connsiteX150" fmla="*/ 1365172 w 1798718"/>
              <a:gd name="connsiteY150" fmla="*/ 74390 h 377754"/>
              <a:gd name="connsiteX151" fmla="*/ 1338585 w 1798718"/>
              <a:gd name="connsiteY151" fmla="*/ 80907 h 377754"/>
              <a:gd name="connsiteX152" fmla="*/ 1320084 w 1798718"/>
              <a:gd name="connsiteY152" fmla="*/ 108665 h 377754"/>
              <a:gd name="connsiteX153" fmla="*/ 1411669 w 1798718"/>
              <a:gd name="connsiteY153" fmla="*/ 108665 h 377754"/>
              <a:gd name="connsiteX154" fmla="*/ 1395558 w 1798718"/>
              <a:gd name="connsiteY154" fmla="*/ 82144 h 377754"/>
              <a:gd name="connsiteX155" fmla="*/ 1365172 w 1798718"/>
              <a:gd name="connsiteY155" fmla="*/ 74390 h 377754"/>
              <a:gd name="connsiteX156" fmla="*/ 1365328 w 1798718"/>
              <a:gd name="connsiteY156" fmla="*/ 74351 h 377754"/>
              <a:gd name="connsiteX157" fmla="*/ 963394 w 1798718"/>
              <a:gd name="connsiteY157" fmla="*/ 74351 h 377754"/>
              <a:gd name="connsiteX158" fmla="*/ 963544 w 1798718"/>
              <a:gd name="connsiteY158" fmla="*/ 74390 h 377754"/>
              <a:gd name="connsiteX159" fmla="*/ 936957 w 1798718"/>
              <a:gd name="connsiteY159" fmla="*/ 80907 h 377754"/>
              <a:gd name="connsiteX160" fmla="*/ 918456 w 1798718"/>
              <a:gd name="connsiteY160" fmla="*/ 108665 h 377754"/>
              <a:gd name="connsiteX161" fmla="*/ 1010041 w 1798718"/>
              <a:gd name="connsiteY161" fmla="*/ 108665 h 377754"/>
              <a:gd name="connsiteX162" fmla="*/ 993907 w 1798718"/>
              <a:gd name="connsiteY162" fmla="*/ 82144 h 377754"/>
              <a:gd name="connsiteX163" fmla="*/ 963544 w 1798718"/>
              <a:gd name="connsiteY163" fmla="*/ 74390 h 377754"/>
              <a:gd name="connsiteX164" fmla="*/ 963700 w 1798718"/>
              <a:gd name="connsiteY164" fmla="*/ 74351 h 377754"/>
              <a:gd name="connsiteX165" fmla="*/ 81741 w 1798718"/>
              <a:gd name="connsiteY165" fmla="*/ 47486 h 377754"/>
              <a:gd name="connsiteX166" fmla="*/ 163740 w 1798718"/>
              <a:gd name="connsiteY166" fmla="*/ 135530 h 377754"/>
              <a:gd name="connsiteX167" fmla="*/ 34239 w 1798718"/>
              <a:gd name="connsiteY167" fmla="*/ 135530 h 377754"/>
              <a:gd name="connsiteX168" fmla="*/ 83084 w 1798718"/>
              <a:gd name="connsiteY168" fmla="*/ 177231 h 377754"/>
              <a:gd name="connsiteX169" fmla="*/ 83084 w 1798718"/>
              <a:gd name="connsiteY169" fmla="*/ 177353 h 377754"/>
              <a:gd name="connsiteX170" fmla="*/ 121794 w 1798718"/>
              <a:gd name="connsiteY170" fmla="*/ 159037 h 377754"/>
              <a:gd name="connsiteX171" fmla="*/ 160015 w 1798718"/>
              <a:gd name="connsiteY171" fmla="*/ 159037 h 377754"/>
              <a:gd name="connsiteX172" fmla="*/ 84244 w 1798718"/>
              <a:gd name="connsiteY172" fmla="*/ 204646 h 377754"/>
              <a:gd name="connsiteX173" fmla="*/ 5742 w 1798718"/>
              <a:gd name="connsiteY173" fmla="*/ 157431 h 377754"/>
              <a:gd name="connsiteX174" fmla="*/ 0 w 1798718"/>
              <a:gd name="connsiteY174" fmla="*/ 125716 h 377754"/>
              <a:gd name="connsiteX175" fmla="*/ 0 w 1798718"/>
              <a:gd name="connsiteY175" fmla="*/ 125558 h 377754"/>
              <a:gd name="connsiteX176" fmla="*/ 5127 w 1798718"/>
              <a:gd name="connsiteY176" fmla="*/ 95912 h 377754"/>
              <a:gd name="connsiteX177" fmla="*/ 81741 w 1798718"/>
              <a:gd name="connsiteY177" fmla="*/ 47486 h 377754"/>
              <a:gd name="connsiteX178" fmla="*/ 1586107 w 1798718"/>
              <a:gd name="connsiteY178" fmla="*/ 47121 h 377754"/>
              <a:gd name="connsiteX179" fmla="*/ 1643683 w 1798718"/>
              <a:gd name="connsiteY179" fmla="*/ 104941 h 377754"/>
              <a:gd name="connsiteX180" fmla="*/ 1643683 w 1798718"/>
              <a:gd name="connsiteY180" fmla="*/ 199395 h 377754"/>
              <a:gd name="connsiteX181" fmla="*/ 1609675 w 1798718"/>
              <a:gd name="connsiteY181" fmla="*/ 199395 h 377754"/>
              <a:gd name="connsiteX182" fmla="*/ 1609675 w 1798718"/>
              <a:gd name="connsiteY182" fmla="*/ 117641 h 377754"/>
              <a:gd name="connsiteX183" fmla="*/ 1578108 w 1798718"/>
              <a:gd name="connsiteY183" fmla="*/ 76245 h 377754"/>
              <a:gd name="connsiteX184" fmla="*/ 1531522 w 1798718"/>
              <a:gd name="connsiteY184" fmla="*/ 97920 h 377754"/>
              <a:gd name="connsiteX185" fmla="*/ 1531522 w 1798718"/>
              <a:gd name="connsiteY185" fmla="*/ 199395 h 377754"/>
              <a:gd name="connsiteX186" fmla="*/ 1497453 w 1798718"/>
              <a:gd name="connsiteY186" fmla="*/ 199395 h 377754"/>
              <a:gd name="connsiteX187" fmla="*/ 1497453 w 1798718"/>
              <a:gd name="connsiteY187" fmla="*/ 52066 h 377754"/>
              <a:gd name="connsiteX188" fmla="*/ 1497637 w 1798718"/>
              <a:gd name="connsiteY188" fmla="*/ 52066 h 377754"/>
              <a:gd name="connsiteX189" fmla="*/ 1531156 w 1798718"/>
              <a:gd name="connsiteY189" fmla="*/ 52066 h 377754"/>
              <a:gd name="connsiteX190" fmla="*/ 1531156 w 1798718"/>
              <a:gd name="connsiteY190" fmla="*/ 70383 h 377754"/>
              <a:gd name="connsiteX191" fmla="*/ 1586107 w 1798718"/>
              <a:gd name="connsiteY191" fmla="*/ 47121 h 377754"/>
              <a:gd name="connsiteX192" fmla="*/ 1365877 w 1798718"/>
              <a:gd name="connsiteY192" fmla="*/ 46937 h 377754"/>
              <a:gd name="connsiteX193" fmla="*/ 1447876 w 1798718"/>
              <a:gd name="connsiteY193" fmla="*/ 134981 h 377754"/>
              <a:gd name="connsiteX194" fmla="*/ 1318680 w 1798718"/>
              <a:gd name="connsiteY194" fmla="*/ 134981 h 377754"/>
              <a:gd name="connsiteX195" fmla="*/ 1367220 w 1798718"/>
              <a:gd name="connsiteY195" fmla="*/ 176682 h 377754"/>
              <a:gd name="connsiteX196" fmla="*/ 1367220 w 1798718"/>
              <a:gd name="connsiteY196" fmla="*/ 176865 h 377754"/>
              <a:gd name="connsiteX197" fmla="*/ 1405930 w 1798718"/>
              <a:gd name="connsiteY197" fmla="*/ 158548 h 377754"/>
              <a:gd name="connsiteX198" fmla="*/ 1444090 w 1798718"/>
              <a:gd name="connsiteY198" fmla="*/ 158548 h 377754"/>
              <a:gd name="connsiteX199" fmla="*/ 1368319 w 1798718"/>
              <a:gd name="connsiteY199" fmla="*/ 204097 h 377754"/>
              <a:gd name="connsiteX200" fmla="*/ 1284122 w 1798718"/>
              <a:gd name="connsiteY200" fmla="*/ 125090 h 377754"/>
              <a:gd name="connsiteX201" fmla="*/ 1365877 w 1798718"/>
              <a:gd name="connsiteY201" fmla="*/ 46937 h 377754"/>
              <a:gd name="connsiteX202" fmla="*/ 964188 w 1798718"/>
              <a:gd name="connsiteY202" fmla="*/ 46937 h 377754"/>
              <a:gd name="connsiteX203" fmla="*/ 1046248 w 1798718"/>
              <a:gd name="connsiteY203" fmla="*/ 134981 h 377754"/>
              <a:gd name="connsiteX204" fmla="*/ 917052 w 1798718"/>
              <a:gd name="connsiteY204" fmla="*/ 134981 h 377754"/>
              <a:gd name="connsiteX205" fmla="*/ 965592 w 1798718"/>
              <a:gd name="connsiteY205" fmla="*/ 176682 h 377754"/>
              <a:gd name="connsiteX206" fmla="*/ 965592 w 1798718"/>
              <a:gd name="connsiteY206" fmla="*/ 176865 h 377754"/>
              <a:gd name="connsiteX207" fmla="*/ 1004302 w 1798718"/>
              <a:gd name="connsiteY207" fmla="*/ 158548 h 377754"/>
              <a:gd name="connsiteX208" fmla="*/ 1042462 w 1798718"/>
              <a:gd name="connsiteY208" fmla="*/ 158548 h 377754"/>
              <a:gd name="connsiteX209" fmla="*/ 966691 w 1798718"/>
              <a:gd name="connsiteY209" fmla="*/ 204097 h 377754"/>
              <a:gd name="connsiteX210" fmla="*/ 882494 w 1798718"/>
              <a:gd name="connsiteY210" fmla="*/ 125090 h 377754"/>
              <a:gd name="connsiteX211" fmla="*/ 964188 w 1798718"/>
              <a:gd name="connsiteY211" fmla="*/ 46937 h 377754"/>
              <a:gd name="connsiteX212" fmla="*/ 759831 w 1798718"/>
              <a:gd name="connsiteY212" fmla="*/ 46937 h 377754"/>
              <a:gd name="connsiteX213" fmla="*/ 839204 w 1798718"/>
              <a:gd name="connsiteY213" fmla="*/ 101888 h 377754"/>
              <a:gd name="connsiteX214" fmla="*/ 805013 w 1798718"/>
              <a:gd name="connsiteY214" fmla="*/ 101888 h 377754"/>
              <a:gd name="connsiteX215" fmla="*/ 762273 w 1798718"/>
              <a:gd name="connsiteY215" fmla="*/ 76244 h 377754"/>
              <a:gd name="connsiteX216" fmla="*/ 711780 w 1798718"/>
              <a:gd name="connsiteY216" fmla="*/ 123441 h 377754"/>
              <a:gd name="connsiteX217" fmla="*/ 759526 w 1798718"/>
              <a:gd name="connsiteY217" fmla="*/ 175278 h 377754"/>
              <a:gd name="connsiteX218" fmla="*/ 759282 w 1798718"/>
              <a:gd name="connsiteY218" fmla="*/ 175034 h 377754"/>
              <a:gd name="connsiteX219" fmla="*/ 806112 w 1798718"/>
              <a:gd name="connsiteY219" fmla="*/ 147619 h 377754"/>
              <a:gd name="connsiteX220" fmla="*/ 841769 w 1798718"/>
              <a:gd name="connsiteY220" fmla="*/ 147619 h 377754"/>
              <a:gd name="connsiteX221" fmla="*/ 762823 w 1798718"/>
              <a:gd name="connsiteY221" fmla="*/ 204097 h 377754"/>
              <a:gd name="connsiteX222" fmla="*/ 676978 w 1798718"/>
              <a:gd name="connsiteY222" fmla="*/ 121793 h 377754"/>
              <a:gd name="connsiteX223" fmla="*/ 759831 w 1798718"/>
              <a:gd name="connsiteY223" fmla="*/ 46937 h 377754"/>
              <a:gd name="connsiteX224" fmla="*/ 1712982 w 1798718"/>
              <a:gd name="connsiteY224" fmla="*/ 9021 h 377754"/>
              <a:gd name="connsiteX225" fmla="*/ 1746990 w 1798718"/>
              <a:gd name="connsiteY225" fmla="*/ 9021 h 377754"/>
              <a:gd name="connsiteX226" fmla="*/ 1746990 w 1798718"/>
              <a:gd name="connsiteY226" fmla="*/ 57012 h 377754"/>
              <a:gd name="connsiteX227" fmla="*/ 1798338 w 1798718"/>
              <a:gd name="connsiteY227" fmla="*/ 57012 h 377754"/>
              <a:gd name="connsiteX228" fmla="*/ 1798338 w 1798718"/>
              <a:gd name="connsiteY228" fmla="*/ 86075 h 377754"/>
              <a:gd name="connsiteX229" fmla="*/ 1746990 w 1798718"/>
              <a:gd name="connsiteY229" fmla="*/ 86075 h 377754"/>
              <a:gd name="connsiteX230" fmla="*/ 1746990 w 1798718"/>
              <a:gd name="connsiteY230" fmla="*/ 153603 h 377754"/>
              <a:gd name="connsiteX231" fmla="*/ 1770863 w 1798718"/>
              <a:gd name="connsiteY231" fmla="*/ 175278 h 377754"/>
              <a:gd name="connsiteX232" fmla="*/ 1798718 w 1798718"/>
              <a:gd name="connsiteY232" fmla="*/ 171307 h 377754"/>
              <a:gd name="connsiteX233" fmla="*/ 1798718 w 1798718"/>
              <a:gd name="connsiteY233" fmla="*/ 201158 h 377754"/>
              <a:gd name="connsiteX234" fmla="*/ 1763353 w 1798718"/>
              <a:gd name="connsiteY234" fmla="*/ 204341 h 377754"/>
              <a:gd name="connsiteX235" fmla="*/ 1713164 w 1798718"/>
              <a:gd name="connsiteY235" fmla="*/ 161601 h 377754"/>
              <a:gd name="connsiteX236" fmla="*/ 1713164 w 1798718"/>
              <a:gd name="connsiteY236" fmla="*/ 86075 h 377754"/>
              <a:gd name="connsiteX237" fmla="*/ 1686850 w 1798718"/>
              <a:gd name="connsiteY237" fmla="*/ 86075 h 377754"/>
              <a:gd name="connsiteX238" fmla="*/ 1686850 w 1798718"/>
              <a:gd name="connsiteY238" fmla="*/ 57012 h 377754"/>
              <a:gd name="connsiteX239" fmla="*/ 1712982 w 1798718"/>
              <a:gd name="connsiteY239" fmla="*/ 57012 h 377754"/>
              <a:gd name="connsiteX240" fmla="*/ 461205 w 1798718"/>
              <a:gd name="connsiteY240" fmla="*/ 6273 h 377754"/>
              <a:gd name="connsiteX241" fmla="*/ 516156 w 1798718"/>
              <a:gd name="connsiteY241" fmla="*/ 6273 h 377754"/>
              <a:gd name="connsiteX242" fmla="*/ 554316 w 1798718"/>
              <a:gd name="connsiteY242" fmla="*/ 54447 h 377754"/>
              <a:gd name="connsiteX243" fmla="*/ 593026 w 1798718"/>
              <a:gd name="connsiteY243" fmla="*/ 6273 h 377754"/>
              <a:gd name="connsiteX244" fmla="*/ 647977 w 1798718"/>
              <a:gd name="connsiteY244" fmla="*/ 6273 h 377754"/>
              <a:gd name="connsiteX245" fmla="*/ 581303 w 1798718"/>
              <a:gd name="connsiteY245" fmla="*/ 86257 h 377754"/>
              <a:gd name="connsiteX246" fmla="*/ 644435 w 1798718"/>
              <a:gd name="connsiteY246" fmla="*/ 162456 h 377754"/>
              <a:gd name="connsiteX247" fmla="*/ 589484 w 1798718"/>
              <a:gd name="connsiteY247" fmla="*/ 162456 h 377754"/>
              <a:gd name="connsiteX248" fmla="*/ 554133 w 1798718"/>
              <a:gd name="connsiteY248" fmla="*/ 117579 h 377754"/>
              <a:gd name="connsiteX249" fmla="*/ 519026 w 1798718"/>
              <a:gd name="connsiteY249" fmla="*/ 162456 h 377754"/>
              <a:gd name="connsiteX250" fmla="*/ 464075 w 1798718"/>
              <a:gd name="connsiteY250" fmla="*/ 162456 h 377754"/>
              <a:gd name="connsiteX251" fmla="*/ 527940 w 1798718"/>
              <a:gd name="connsiteY251" fmla="*/ 86013 h 377754"/>
              <a:gd name="connsiteX252" fmla="*/ 408649 w 1798718"/>
              <a:gd name="connsiteY252" fmla="*/ 5922 h 377754"/>
              <a:gd name="connsiteX253" fmla="*/ 432339 w 1798718"/>
              <a:gd name="connsiteY253" fmla="*/ 5922 h 377754"/>
              <a:gd name="connsiteX254" fmla="*/ 432339 w 1798718"/>
              <a:gd name="connsiteY254" fmla="*/ 238608 h 377754"/>
              <a:gd name="connsiteX255" fmla="*/ 408649 w 1798718"/>
              <a:gd name="connsiteY255" fmla="*/ 238608 h 377754"/>
              <a:gd name="connsiteX256" fmla="*/ 1197313 w 1798718"/>
              <a:gd name="connsiteY256" fmla="*/ 0 h 377754"/>
              <a:gd name="connsiteX257" fmla="*/ 1231321 w 1798718"/>
              <a:gd name="connsiteY257" fmla="*/ 0 h 377754"/>
              <a:gd name="connsiteX258" fmla="*/ 1231321 w 1798718"/>
              <a:gd name="connsiteY258" fmla="*/ 199410 h 377754"/>
              <a:gd name="connsiteX259" fmla="*/ 1197313 w 1798718"/>
              <a:gd name="connsiteY259" fmla="*/ 199410 h 377754"/>
              <a:gd name="connsiteX260" fmla="*/ 1099074 w 1798718"/>
              <a:gd name="connsiteY260" fmla="*/ 0 h 377754"/>
              <a:gd name="connsiteX261" fmla="*/ 1133082 w 1798718"/>
              <a:gd name="connsiteY261" fmla="*/ 0 h 377754"/>
              <a:gd name="connsiteX262" fmla="*/ 1133082 w 1798718"/>
              <a:gd name="connsiteY262" fmla="*/ 199410 h 377754"/>
              <a:gd name="connsiteX263" fmla="*/ 1099074 w 1798718"/>
              <a:gd name="connsiteY263" fmla="*/ 199410 h 37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1798718" h="377754">
                <a:moveTo>
                  <a:pt x="1518316" y="312572"/>
                </a:moveTo>
                <a:cubicBezTo>
                  <a:pt x="1504975" y="314590"/>
                  <a:pt x="1495804" y="327037"/>
                  <a:pt x="1497819" y="340374"/>
                </a:cubicBezTo>
                <a:cubicBezTo>
                  <a:pt x="1497819" y="348219"/>
                  <a:pt x="1500017" y="354523"/>
                  <a:pt x="1504131" y="358866"/>
                </a:cubicBezTo>
                <a:lnTo>
                  <a:pt x="1521815" y="365544"/>
                </a:lnTo>
                <a:lnTo>
                  <a:pt x="1521692" y="365589"/>
                </a:lnTo>
                <a:lnTo>
                  <a:pt x="1521936" y="365589"/>
                </a:lnTo>
                <a:lnTo>
                  <a:pt x="1521815" y="365544"/>
                </a:lnTo>
                <a:lnTo>
                  <a:pt x="1539741" y="358866"/>
                </a:lnTo>
                <a:cubicBezTo>
                  <a:pt x="1543901" y="354523"/>
                  <a:pt x="1546114" y="348219"/>
                  <a:pt x="1546114" y="340374"/>
                </a:cubicBezTo>
                <a:cubicBezTo>
                  <a:pt x="1546481" y="337952"/>
                  <a:pt x="1546481" y="335488"/>
                  <a:pt x="1546114" y="333067"/>
                </a:cubicBezTo>
                <a:cubicBezTo>
                  <a:pt x="1544100" y="319731"/>
                  <a:pt x="1531650" y="310555"/>
                  <a:pt x="1518316" y="312572"/>
                </a:cubicBezTo>
                <a:close/>
                <a:moveTo>
                  <a:pt x="1051541" y="312572"/>
                </a:moveTo>
                <a:cubicBezTo>
                  <a:pt x="1038200" y="314590"/>
                  <a:pt x="1029029" y="327037"/>
                  <a:pt x="1031044" y="340374"/>
                </a:cubicBezTo>
                <a:cubicBezTo>
                  <a:pt x="1031044" y="348219"/>
                  <a:pt x="1033242" y="354523"/>
                  <a:pt x="1037356" y="358866"/>
                </a:cubicBezTo>
                <a:lnTo>
                  <a:pt x="1055040" y="365544"/>
                </a:lnTo>
                <a:lnTo>
                  <a:pt x="1054917" y="365589"/>
                </a:lnTo>
                <a:lnTo>
                  <a:pt x="1055161" y="365589"/>
                </a:lnTo>
                <a:lnTo>
                  <a:pt x="1055040" y="365544"/>
                </a:lnTo>
                <a:lnTo>
                  <a:pt x="1072966" y="358866"/>
                </a:lnTo>
                <a:cubicBezTo>
                  <a:pt x="1077126" y="354523"/>
                  <a:pt x="1079339" y="348219"/>
                  <a:pt x="1079339" y="340374"/>
                </a:cubicBezTo>
                <a:cubicBezTo>
                  <a:pt x="1079706" y="337952"/>
                  <a:pt x="1079706" y="335488"/>
                  <a:pt x="1079339" y="333067"/>
                </a:cubicBezTo>
                <a:cubicBezTo>
                  <a:pt x="1077325" y="319731"/>
                  <a:pt x="1064875" y="310555"/>
                  <a:pt x="1051541" y="312572"/>
                </a:cubicBezTo>
                <a:close/>
                <a:moveTo>
                  <a:pt x="1419301" y="303679"/>
                </a:moveTo>
                <a:lnTo>
                  <a:pt x="1436397" y="303679"/>
                </a:lnTo>
                <a:lnTo>
                  <a:pt x="1436397" y="377740"/>
                </a:lnTo>
                <a:lnTo>
                  <a:pt x="1419301" y="377740"/>
                </a:lnTo>
                <a:close/>
                <a:moveTo>
                  <a:pt x="1206520" y="303679"/>
                </a:moveTo>
                <a:lnTo>
                  <a:pt x="1223616" y="303679"/>
                </a:lnTo>
                <a:lnTo>
                  <a:pt x="1223616" y="344770"/>
                </a:lnTo>
                <a:cubicBezTo>
                  <a:pt x="1223616" y="359485"/>
                  <a:pt x="1228073" y="365591"/>
                  <a:pt x="1239490" y="365591"/>
                </a:cubicBezTo>
                <a:cubicBezTo>
                  <a:pt x="1248722" y="366336"/>
                  <a:pt x="1257679" y="362218"/>
                  <a:pt x="1263119" y="354722"/>
                </a:cubicBezTo>
                <a:lnTo>
                  <a:pt x="1263119" y="303679"/>
                </a:lnTo>
                <a:lnTo>
                  <a:pt x="1280092" y="303679"/>
                </a:lnTo>
                <a:lnTo>
                  <a:pt x="1280092" y="377740"/>
                </a:lnTo>
                <a:lnTo>
                  <a:pt x="1263241" y="377740"/>
                </a:lnTo>
                <a:lnTo>
                  <a:pt x="1263241" y="368521"/>
                </a:lnTo>
                <a:lnTo>
                  <a:pt x="1241410" y="377754"/>
                </a:lnTo>
                <a:lnTo>
                  <a:pt x="1227194" y="377754"/>
                </a:lnTo>
                <a:lnTo>
                  <a:pt x="1215228" y="374177"/>
                </a:lnTo>
                <a:cubicBezTo>
                  <a:pt x="1209909" y="369727"/>
                  <a:pt x="1206520" y="362446"/>
                  <a:pt x="1206520" y="351120"/>
                </a:cubicBezTo>
                <a:close/>
                <a:moveTo>
                  <a:pt x="1650705" y="301176"/>
                </a:moveTo>
                <a:cubicBezTo>
                  <a:pt x="1666152" y="301176"/>
                  <a:pt x="1679645" y="307648"/>
                  <a:pt x="1679645" y="330300"/>
                </a:cubicBezTo>
                <a:lnTo>
                  <a:pt x="1679645" y="377741"/>
                </a:lnTo>
                <a:lnTo>
                  <a:pt x="1662549" y="377741"/>
                </a:lnTo>
                <a:lnTo>
                  <a:pt x="1662549" y="336650"/>
                </a:lnTo>
                <a:cubicBezTo>
                  <a:pt x="1662549" y="321874"/>
                  <a:pt x="1658153" y="315769"/>
                  <a:pt x="1646675" y="315769"/>
                </a:cubicBezTo>
                <a:cubicBezTo>
                  <a:pt x="1637492" y="315079"/>
                  <a:pt x="1628608" y="319219"/>
                  <a:pt x="1623229" y="326698"/>
                </a:cubicBezTo>
                <a:lnTo>
                  <a:pt x="1623229" y="377741"/>
                </a:lnTo>
                <a:lnTo>
                  <a:pt x="1606133" y="377741"/>
                </a:lnTo>
                <a:lnTo>
                  <a:pt x="1606133" y="303679"/>
                </a:lnTo>
                <a:lnTo>
                  <a:pt x="1622924" y="303679"/>
                </a:lnTo>
                <a:lnTo>
                  <a:pt x="1622924" y="312899"/>
                </a:lnTo>
                <a:cubicBezTo>
                  <a:pt x="1630019" y="305111"/>
                  <a:pt x="1640172" y="300825"/>
                  <a:pt x="1650705" y="301176"/>
                </a:cubicBezTo>
                <a:close/>
                <a:moveTo>
                  <a:pt x="1521936" y="301175"/>
                </a:moveTo>
                <a:cubicBezTo>
                  <a:pt x="1551304" y="301175"/>
                  <a:pt x="1563515" y="320774"/>
                  <a:pt x="1563515" y="340618"/>
                </a:cubicBezTo>
                <a:cubicBezTo>
                  <a:pt x="1563515" y="355393"/>
                  <a:pt x="1558188" y="365299"/>
                  <a:pt x="1550327" y="371512"/>
                </a:cubicBezTo>
                <a:lnTo>
                  <a:pt x="1530029" y="377754"/>
                </a:lnTo>
                <a:lnTo>
                  <a:pt x="1513851" y="377754"/>
                </a:lnTo>
                <a:lnTo>
                  <a:pt x="1493576" y="371512"/>
                </a:lnTo>
                <a:cubicBezTo>
                  <a:pt x="1485730" y="365299"/>
                  <a:pt x="1480418" y="355393"/>
                  <a:pt x="1480418" y="340618"/>
                </a:cubicBezTo>
                <a:cubicBezTo>
                  <a:pt x="1480418" y="320774"/>
                  <a:pt x="1492568" y="301175"/>
                  <a:pt x="1521936" y="301175"/>
                </a:cubicBezTo>
                <a:close/>
                <a:moveTo>
                  <a:pt x="1055161" y="301175"/>
                </a:moveTo>
                <a:cubicBezTo>
                  <a:pt x="1084529" y="301175"/>
                  <a:pt x="1096740" y="320774"/>
                  <a:pt x="1096740" y="340618"/>
                </a:cubicBezTo>
                <a:cubicBezTo>
                  <a:pt x="1096740" y="355393"/>
                  <a:pt x="1091413" y="365299"/>
                  <a:pt x="1083552" y="371512"/>
                </a:cubicBezTo>
                <a:lnTo>
                  <a:pt x="1063254" y="377754"/>
                </a:lnTo>
                <a:lnTo>
                  <a:pt x="1047076" y="377754"/>
                </a:lnTo>
                <a:lnTo>
                  <a:pt x="1026801" y="371512"/>
                </a:lnTo>
                <a:cubicBezTo>
                  <a:pt x="1018955" y="365299"/>
                  <a:pt x="1013643" y="355393"/>
                  <a:pt x="1013643" y="340618"/>
                </a:cubicBezTo>
                <a:cubicBezTo>
                  <a:pt x="1013643" y="320774"/>
                  <a:pt x="1025793" y="301175"/>
                  <a:pt x="1055161" y="301175"/>
                </a:cubicBezTo>
                <a:close/>
                <a:moveTo>
                  <a:pt x="1759324" y="301054"/>
                </a:moveTo>
                <a:cubicBezTo>
                  <a:pt x="1774038" y="300485"/>
                  <a:pt x="1788136" y="307001"/>
                  <a:pt x="1797239" y="318577"/>
                </a:cubicBezTo>
                <a:lnTo>
                  <a:pt x="1797667" y="318699"/>
                </a:lnTo>
                <a:lnTo>
                  <a:pt x="1783502" y="326514"/>
                </a:lnTo>
                <a:cubicBezTo>
                  <a:pt x="1777976" y="318616"/>
                  <a:pt x="1768690" y="314228"/>
                  <a:pt x="1759080" y="314975"/>
                </a:cubicBezTo>
                <a:cubicBezTo>
                  <a:pt x="1746685" y="314975"/>
                  <a:pt x="1742533" y="319798"/>
                  <a:pt x="1742533" y="323950"/>
                </a:cubicBezTo>
                <a:cubicBezTo>
                  <a:pt x="1742533" y="329689"/>
                  <a:pt x="1749677" y="330666"/>
                  <a:pt x="1759934" y="332070"/>
                </a:cubicBezTo>
                <a:cubicBezTo>
                  <a:pt x="1780388" y="334695"/>
                  <a:pt x="1798705" y="337749"/>
                  <a:pt x="1798705" y="356065"/>
                </a:cubicBezTo>
                <a:cubicBezTo>
                  <a:pt x="1798705" y="367025"/>
                  <a:pt x="1792508" y="373131"/>
                  <a:pt x="1784784" y="376497"/>
                </a:cubicBezTo>
                <a:lnTo>
                  <a:pt x="1777513" y="377754"/>
                </a:lnTo>
                <a:lnTo>
                  <a:pt x="1749713" y="377754"/>
                </a:lnTo>
                <a:lnTo>
                  <a:pt x="1734489" y="374283"/>
                </a:lnTo>
                <a:cubicBezTo>
                  <a:pt x="1728475" y="370688"/>
                  <a:pt x="1724888" y="366109"/>
                  <a:pt x="1721835" y="362171"/>
                </a:cubicBezTo>
                <a:lnTo>
                  <a:pt x="1736122" y="353745"/>
                </a:lnTo>
                <a:cubicBezTo>
                  <a:pt x="1742185" y="362551"/>
                  <a:pt x="1752522" y="367404"/>
                  <a:pt x="1763170" y="366445"/>
                </a:cubicBezTo>
                <a:cubicBezTo>
                  <a:pt x="1772268" y="366445"/>
                  <a:pt x="1780571" y="363697"/>
                  <a:pt x="1780571" y="357164"/>
                </a:cubicBezTo>
                <a:cubicBezTo>
                  <a:pt x="1780571" y="351547"/>
                  <a:pt x="1776541" y="350998"/>
                  <a:pt x="1758225" y="348494"/>
                </a:cubicBezTo>
                <a:cubicBezTo>
                  <a:pt x="1730200" y="344892"/>
                  <a:pt x="1724400" y="335917"/>
                  <a:pt x="1724400" y="324621"/>
                </a:cubicBezTo>
                <a:cubicBezTo>
                  <a:pt x="1724400" y="316867"/>
                  <a:pt x="1730444" y="301054"/>
                  <a:pt x="1759324" y="301054"/>
                </a:cubicBezTo>
                <a:close/>
                <a:moveTo>
                  <a:pt x="937322" y="301054"/>
                </a:moveTo>
                <a:cubicBezTo>
                  <a:pt x="952054" y="300485"/>
                  <a:pt x="966171" y="306999"/>
                  <a:pt x="975299" y="318577"/>
                </a:cubicBezTo>
                <a:lnTo>
                  <a:pt x="975604" y="318699"/>
                </a:lnTo>
                <a:lnTo>
                  <a:pt x="961378" y="326514"/>
                </a:lnTo>
                <a:cubicBezTo>
                  <a:pt x="955870" y="318597"/>
                  <a:pt x="946572" y="314203"/>
                  <a:pt x="936956" y="314975"/>
                </a:cubicBezTo>
                <a:cubicBezTo>
                  <a:pt x="924500" y="314975"/>
                  <a:pt x="920348" y="319798"/>
                  <a:pt x="920348" y="323950"/>
                </a:cubicBezTo>
                <a:cubicBezTo>
                  <a:pt x="920348" y="329689"/>
                  <a:pt x="927553" y="330666"/>
                  <a:pt x="937749" y="332070"/>
                </a:cubicBezTo>
                <a:cubicBezTo>
                  <a:pt x="958203" y="334695"/>
                  <a:pt x="976520" y="337749"/>
                  <a:pt x="976520" y="356065"/>
                </a:cubicBezTo>
                <a:cubicBezTo>
                  <a:pt x="976520" y="367025"/>
                  <a:pt x="970338" y="373131"/>
                  <a:pt x="962630" y="376497"/>
                </a:cubicBezTo>
                <a:lnTo>
                  <a:pt x="955368" y="377754"/>
                </a:lnTo>
                <a:lnTo>
                  <a:pt x="927566" y="377754"/>
                </a:lnTo>
                <a:lnTo>
                  <a:pt x="912312" y="374283"/>
                </a:lnTo>
                <a:cubicBezTo>
                  <a:pt x="906290" y="370688"/>
                  <a:pt x="902703" y="366109"/>
                  <a:pt x="899650" y="362171"/>
                </a:cubicBezTo>
                <a:lnTo>
                  <a:pt x="914182" y="353745"/>
                </a:lnTo>
                <a:cubicBezTo>
                  <a:pt x="920238" y="362561"/>
                  <a:pt x="930581" y="367418"/>
                  <a:pt x="941229" y="366445"/>
                </a:cubicBezTo>
                <a:cubicBezTo>
                  <a:pt x="950327" y="366445"/>
                  <a:pt x="958569" y="363697"/>
                  <a:pt x="958569" y="357164"/>
                </a:cubicBezTo>
                <a:cubicBezTo>
                  <a:pt x="958569" y="351547"/>
                  <a:pt x="954540" y="350998"/>
                  <a:pt x="936223" y="348494"/>
                </a:cubicBezTo>
                <a:cubicBezTo>
                  <a:pt x="908198" y="344892"/>
                  <a:pt x="902459" y="335917"/>
                  <a:pt x="902459" y="324621"/>
                </a:cubicBezTo>
                <a:cubicBezTo>
                  <a:pt x="902459" y="316867"/>
                  <a:pt x="908503" y="301054"/>
                  <a:pt x="937322" y="301054"/>
                </a:cubicBezTo>
                <a:close/>
                <a:moveTo>
                  <a:pt x="1332601" y="281698"/>
                </a:moveTo>
                <a:lnTo>
                  <a:pt x="1349697" y="281698"/>
                </a:lnTo>
                <a:lnTo>
                  <a:pt x="1349697" y="306121"/>
                </a:lnTo>
                <a:lnTo>
                  <a:pt x="1375524" y="306121"/>
                </a:lnTo>
                <a:lnTo>
                  <a:pt x="1375524" y="320774"/>
                </a:lnTo>
                <a:lnTo>
                  <a:pt x="1349697" y="320774"/>
                </a:lnTo>
                <a:lnTo>
                  <a:pt x="1349697" y="354721"/>
                </a:lnTo>
                <a:cubicBezTo>
                  <a:pt x="1349697" y="359972"/>
                  <a:pt x="1351956" y="365589"/>
                  <a:pt x="1361908" y="365589"/>
                </a:cubicBezTo>
                <a:cubicBezTo>
                  <a:pt x="1366836" y="365454"/>
                  <a:pt x="1371733" y="364757"/>
                  <a:pt x="1376501" y="363513"/>
                </a:cubicBezTo>
                <a:lnTo>
                  <a:pt x="1376501" y="377754"/>
                </a:lnTo>
                <a:lnTo>
                  <a:pt x="1348204" y="377754"/>
                </a:lnTo>
                <a:lnTo>
                  <a:pt x="1339486" y="375580"/>
                </a:lnTo>
                <a:cubicBezTo>
                  <a:pt x="1335212" y="372229"/>
                  <a:pt x="1332968" y="366841"/>
                  <a:pt x="1332968" y="358690"/>
                </a:cubicBezTo>
                <a:lnTo>
                  <a:pt x="1332968" y="320774"/>
                </a:lnTo>
                <a:lnTo>
                  <a:pt x="1319718" y="320774"/>
                </a:lnTo>
                <a:lnTo>
                  <a:pt x="1319352" y="320774"/>
                </a:lnTo>
                <a:lnTo>
                  <a:pt x="1319352" y="306121"/>
                </a:lnTo>
                <a:lnTo>
                  <a:pt x="1332601" y="306121"/>
                </a:lnTo>
                <a:close/>
                <a:moveTo>
                  <a:pt x="1140714" y="277439"/>
                </a:moveTo>
                <a:lnTo>
                  <a:pt x="1157810" y="277439"/>
                </a:lnTo>
                <a:lnTo>
                  <a:pt x="1157810" y="377754"/>
                </a:lnTo>
                <a:lnTo>
                  <a:pt x="1140714" y="377754"/>
                </a:lnTo>
                <a:close/>
                <a:moveTo>
                  <a:pt x="1419301" y="274921"/>
                </a:moveTo>
                <a:lnTo>
                  <a:pt x="1436397" y="274921"/>
                </a:lnTo>
                <a:lnTo>
                  <a:pt x="1436397" y="290124"/>
                </a:lnTo>
                <a:lnTo>
                  <a:pt x="1419301" y="290124"/>
                </a:lnTo>
                <a:close/>
                <a:moveTo>
                  <a:pt x="193290" y="82289"/>
                </a:moveTo>
                <a:lnTo>
                  <a:pt x="248241" y="82289"/>
                </a:lnTo>
                <a:lnTo>
                  <a:pt x="286401" y="130524"/>
                </a:lnTo>
                <a:lnTo>
                  <a:pt x="325294" y="82289"/>
                </a:lnTo>
                <a:lnTo>
                  <a:pt x="380244" y="82289"/>
                </a:lnTo>
                <a:lnTo>
                  <a:pt x="313266" y="162273"/>
                </a:lnTo>
                <a:lnTo>
                  <a:pt x="376520" y="238654"/>
                </a:lnTo>
                <a:lnTo>
                  <a:pt x="321569" y="238654"/>
                </a:lnTo>
                <a:lnTo>
                  <a:pt x="286218" y="193839"/>
                </a:lnTo>
                <a:lnTo>
                  <a:pt x="250866" y="238654"/>
                </a:lnTo>
                <a:lnTo>
                  <a:pt x="195916" y="238654"/>
                </a:lnTo>
                <a:lnTo>
                  <a:pt x="259903" y="162273"/>
                </a:lnTo>
                <a:close/>
                <a:moveTo>
                  <a:pt x="80947" y="74900"/>
                </a:moveTo>
                <a:cubicBezTo>
                  <a:pt x="63119" y="74900"/>
                  <a:pt x="42542" y="80945"/>
                  <a:pt x="35643" y="109154"/>
                </a:cubicBezTo>
                <a:lnTo>
                  <a:pt x="127533" y="109154"/>
                </a:lnTo>
                <a:cubicBezTo>
                  <a:pt x="122343" y="84243"/>
                  <a:pt x="105370" y="74900"/>
                  <a:pt x="80947" y="74900"/>
                </a:cubicBezTo>
                <a:close/>
                <a:moveTo>
                  <a:pt x="1365022" y="74351"/>
                </a:moveTo>
                <a:lnTo>
                  <a:pt x="1365172" y="74390"/>
                </a:lnTo>
                <a:lnTo>
                  <a:pt x="1338585" y="80907"/>
                </a:lnTo>
                <a:cubicBezTo>
                  <a:pt x="1330357" y="85952"/>
                  <a:pt x="1323504" y="94531"/>
                  <a:pt x="1320084" y="108665"/>
                </a:cubicBezTo>
                <a:lnTo>
                  <a:pt x="1411669" y="108665"/>
                </a:lnTo>
                <a:cubicBezTo>
                  <a:pt x="1409074" y="96180"/>
                  <a:pt x="1403518" y="87601"/>
                  <a:pt x="1395558" y="82144"/>
                </a:cubicBezTo>
                <a:lnTo>
                  <a:pt x="1365172" y="74390"/>
                </a:lnTo>
                <a:lnTo>
                  <a:pt x="1365328" y="74351"/>
                </a:lnTo>
                <a:close/>
                <a:moveTo>
                  <a:pt x="963394" y="74351"/>
                </a:moveTo>
                <a:lnTo>
                  <a:pt x="963544" y="74390"/>
                </a:lnTo>
                <a:lnTo>
                  <a:pt x="936957" y="80907"/>
                </a:lnTo>
                <a:cubicBezTo>
                  <a:pt x="928729" y="85952"/>
                  <a:pt x="921876" y="94531"/>
                  <a:pt x="918456" y="108665"/>
                </a:cubicBezTo>
                <a:lnTo>
                  <a:pt x="1010041" y="108665"/>
                </a:lnTo>
                <a:cubicBezTo>
                  <a:pt x="1007416" y="96180"/>
                  <a:pt x="1001859" y="87601"/>
                  <a:pt x="993907" y="82144"/>
                </a:cubicBezTo>
                <a:lnTo>
                  <a:pt x="963544" y="74390"/>
                </a:lnTo>
                <a:lnTo>
                  <a:pt x="963700" y="74351"/>
                </a:lnTo>
                <a:close/>
                <a:moveTo>
                  <a:pt x="81741" y="47486"/>
                </a:moveTo>
                <a:cubicBezTo>
                  <a:pt x="137180" y="48036"/>
                  <a:pt x="163740" y="82289"/>
                  <a:pt x="163740" y="135530"/>
                </a:cubicBezTo>
                <a:lnTo>
                  <a:pt x="34239" y="135530"/>
                </a:lnTo>
                <a:cubicBezTo>
                  <a:pt x="35948" y="144811"/>
                  <a:pt x="41139" y="175583"/>
                  <a:pt x="83084" y="177231"/>
                </a:cubicBezTo>
                <a:lnTo>
                  <a:pt x="83084" y="177353"/>
                </a:lnTo>
                <a:cubicBezTo>
                  <a:pt x="102317" y="177353"/>
                  <a:pt x="115688" y="169050"/>
                  <a:pt x="121794" y="159037"/>
                </a:cubicBezTo>
                <a:lnTo>
                  <a:pt x="160015" y="159037"/>
                </a:lnTo>
                <a:cubicBezTo>
                  <a:pt x="155009" y="173507"/>
                  <a:pt x="134310" y="204646"/>
                  <a:pt x="84244" y="204646"/>
                </a:cubicBezTo>
                <a:cubicBezTo>
                  <a:pt x="44725" y="204646"/>
                  <a:pt x="17089" y="186134"/>
                  <a:pt x="5742" y="157431"/>
                </a:cubicBezTo>
                <a:lnTo>
                  <a:pt x="0" y="125716"/>
                </a:lnTo>
                <a:lnTo>
                  <a:pt x="0" y="125558"/>
                </a:lnTo>
                <a:lnTo>
                  <a:pt x="5127" y="95912"/>
                </a:lnTo>
                <a:cubicBezTo>
                  <a:pt x="15399" y="68093"/>
                  <a:pt x="41032" y="47486"/>
                  <a:pt x="81741" y="47486"/>
                </a:cubicBezTo>
                <a:close/>
                <a:moveTo>
                  <a:pt x="1586107" y="47121"/>
                </a:moveTo>
                <a:cubicBezTo>
                  <a:pt x="1616635" y="47121"/>
                  <a:pt x="1643683" y="59942"/>
                  <a:pt x="1643683" y="104941"/>
                </a:cubicBezTo>
                <a:lnTo>
                  <a:pt x="1643683" y="199395"/>
                </a:lnTo>
                <a:lnTo>
                  <a:pt x="1609675" y="199395"/>
                </a:lnTo>
                <a:lnTo>
                  <a:pt x="1609675" y="117641"/>
                </a:lnTo>
                <a:cubicBezTo>
                  <a:pt x="1609675" y="88578"/>
                  <a:pt x="1600883" y="76245"/>
                  <a:pt x="1578108" y="76245"/>
                </a:cubicBezTo>
                <a:cubicBezTo>
                  <a:pt x="1550999" y="76245"/>
                  <a:pt x="1540009" y="87479"/>
                  <a:pt x="1531522" y="97920"/>
                </a:cubicBezTo>
                <a:lnTo>
                  <a:pt x="1531522" y="199395"/>
                </a:lnTo>
                <a:lnTo>
                  <a:pt x="1497453" y="199395"/>
                </a:lnTo>
                <a:lnTo>
                  <a:pt x="1497453" y="52066"/>
                </a:lnTo>
                <a:lnTo>
                  <a:pt x="1497637" y="52066"/>
                </a:lnTo>
                <a:lnTo>
                  <a:pt x="1531156" y="52066"/>
                </a:lnTo>
                <a:lnTo>
                  <a:pt x="1531156" y="70383"/>
                </a:lnTo>
                <a:cubicBezTo>
                  <a:pt x="1545181" y="54956"/>
                  <a:pt x="1565268" y="46454"/>
                  <a:pt x="1586107" y="47121"/>
                </a:cubicBezTo>
                <a:close/>
                <a:moveTo>
                  <a:pt x="1365877" y="46937"/>
                </a:moveTo>
                <a:cubicBezTo>
                  <a:pt x="1421255" y="47487"/>
                  <a:pt x="1447876" y="81740"/>
                  <a:pt x="1447876" y="134981"/>
                </a:cubicBezTo>
                <a:lnTo>
                  <a:pt x="1318680" y="134981"/>
                </a:lnTo>
                <a:cubicBezTo>
                  <a:pt x="1320023" y="144322"/>
                  <a:pt x="1325275" y="175034"/>
                  <a:pt x="1367220" y="176682"/>
                </a:cubicBezTo>
                <a:lnTo>
                  <a:pt x="1367220" y="176865"/>
                </a:lnTo>
                <a:cubicBezTo>
                  <a:pt x="1386392" y="176865"/>
                  <a:pt x="1399824" y="168501"/>
                  <a:pt x="1405930" y="158548"/>
                </a:cubicBezTo>
                <a:lnTo>
                  <a:pt x="1444090" y="158548"/>
                </a:lnTo>
                <a:cubicBezTo>
                  <a:pt x="1439084" y="173019"/>
                  <a:pt x="1418385" y="204097"/>
                  <a:pt x="1368319" y="204097"/>
                </a:cubicBezTo>
                <a:cubicBezTo>
                  <a:pt x="1315688" y="204097"/>
                  <a:pt x="1284122" y="171187"/>
                  <a:pt x="1284122" y="125090"/>
                </a:cubicBezTo>
                <a:cubicBezTo>
                  <a:pt x="1284122" y="83571"/>
                  <a:pt x="1311536" y="46937"/>
                  <a:pt x="1365877" y="46937"/>
                </a:cubicBezTo>
                <a:close/>
                <a:moveTo>
                  <a:pt x="964188" y="46937"/>
                </a:moveTo>
                <a:cubicBezTo>
                  <a:pt x="1019627" y="47487"/>
                  <a:pt x="1046248" y="81740"/>
                  <a:pt x="1046248" y="134981"/>
                </a:cubicBezTo>
                <a:lnTo>
                  <a:pt x="917052" y="134981"/>
                </a:lnTo>
                <a:cubicBezTo>
                  <a:pt x="918395" y="144322"/>
                  <a:pt x="923647" y="175034"/>
                  <a:pt x="965592" y="176682"/>
                </a:cubicBezTo>
                <a:lnTo>
                  <a:pt x="965592" y="176865"/>
                </a:lnTo>
                <a:cubicBezTo>
                  <a:pt x="984764" y="176865"/>
                  <a:pt x="998196" y="168501"/>
                  <a:pt x="1004302" y="158548"/>
                </a:cubicBezTo>
                <a:lnTo>
                  <a:pt x="1042462" y="158548"/>
                </a:lnTo>
                <a:cubicBezTo>
                  <a:pt x="1037456" y="173019"/>
                  <a:pt x="1016757" y="204097"/>
                  <a:pt x="966691" y="204097"/>
                </a:cubicBezTo>
                <a:cubicBezTo>
                  <a:pt x="913999" y="204097"/>
                  <a:pt x="882494" y="171187"/>
                  <a:pt x="882494" y="125090"/>
                </a:cubicBezTo>
                <a:cubicBezTo>
                  <a:pt x="882494" y="83571"/>
                  <a:pt x="909908" y="46937"/>
                  <a:pt x="964188" y="46937"/>
                </a:cubicBezTo>
                <a:close/>
                <a:moveTo>
                  <a:pt x="759831" y="46937"/>
                </a:moveTo>
                <a:cubicBezTo>
                  <a:pt x="813195" y="46937"/>
                  <a:pt x="836273" y="77099"/>
                  <a:pt x="839204" y="101888"/>
                </a:cubicBezTo>
                <a:lnTo>
                  <a:pt x="805013" y="101888"/>
                </a:lnTo>
                <a:cubicBezTo>
                  <a:pt x="801472" y="90288"/>
                  <a:pt x="787063" y="76244"/>
                  <a:pt x="762273" y="76244"/>
                </a:cubicBezTo>
                <a:cubicBezTo>
                  <a:pt x="730097" y="76244"/>
                  <a:pt x="711780" y="99812"/>
                  <a:pt x="711780" y="123441"/>
                </a:cubicBezTo>
                <a:cubicBezTo>
                  <a:pt x="711780" y="151649"/>
                  <a:pt x="726861" y="175278"/>
                  <a:pt x="759526" y="175278"/>
                </a:cubicBezTo>
                <a:lnTo>
                  <a:pt x="759282" y="175034"/>
                </a:lnTo>
                <a:cubicBezTo>
                  <a:pt x="787795" y="175034"/>
                  <a:pt x="802510" y="160563"/>
                  <a:pt x="806112" y="147619"/>
                </a:cubicBezTo>
                <a:lnTo>
                  <a:pt x="841769" y="147619"/>
                </a:lnTo>
                <a:cubicBezTo>
                  <a:pt x="836640" y="168440"/>
                  <a:pt x="815881" y="204097"/>
                  <a:pt x="762823" y="204097"/>
                </a:cubicBezTo>
                <a:cubicBezTo>
                  <a:pt x="715627" y="204097"/>
                  <a:pt x="676978" y="181017"/>
                  <a:pt x="676978" y="121793"/>
                </a:cubicBezTo>
                <a:cubicBezTo>
                  <a:pt x="676978" y="83144"/>
                  <a:pt x="707384" y="46937"/>
                  <a:pt x="759831" y="46937"/>
                </a:cubicBezTo>
                <a:close/>
                <a:moveTo>
                  <a:pt x="1712982" y="9021"/>
                </a:moveTo>
                <a:lnTo>
                  <a:pt x="1746990" y="9021"/>
                </a:lnTo>
                <a:lnTo>
                  <a:pt x="1746990" y="57012"/>
                </a:lnTo>
                <a:lnTo>
                  <a:pt x="1798338" y="57012"/>
                </a:lnTo>
                <a:lnTo>
                  <a:pt x="1798338" y="86075"/>
                </a:lnTo>
                <a:lnTo>
                  <a:pt x="1746990" y="86075"/>
                </a:lnTo>
                <a:lnTo>
                  <a:pt x="1746990" y="153603"/>
                </a:lnTo>
                <a:cubicBezTo>
                  <a:pt x="1746990" y="163983"/>
                  <a:pt x="1751142" y="175278"/>
                  <a:pt x="1770863" y="175278"/>
                </a:cubicBezTo>
                <a:lnTo>
                  <a:pt x="1798718" y="171307"/>
                </a:lnTo>
                <a:lnTo>
                  <a:pt x="1798718" y="201158"/>
                </a:lnTo>
                <a:lnTo>
                  <a:pt x="1763353" y="204341"/>
                </a:lnTo>
                <a:cubicBezTo>
                  <a:pt x="1730993" y="204341"/>
                  <a:pt x="1713164" y="193900"/>
                  <a:pt x="1713164" y="161601"/>
                </a:cubicBezTo>
                <a:lnTo>
                  <a:pt x="1713164" y="86075"/>
                </a:lnTo>
                <a:lnTo>
                  <a:pt x="1686850" y="86075"/>
                </a:lnTo>
                <a:lnTo>
                  <a:pt x="1686850" y="57012"/>
                </a:lnTo>
                <a:lnTo>
                  <a:pt x="1712982" y="57012"/>
                </a:lnTo>
                <a:close/>
                <a:moveTo>
                  <a:pt x="461205" y="6273"/>
                </a:moveTo>
                <a:lnTo>
                  <a:pt x="516156" y="6273"/>
                </a:lnTo>
                <a:lnTo>
                  <a:pt x="554316" y="54447"/>
                </a:lnTo>
                <a:lnTo>
                  <a:pt x="593026" y="6273"/>
                </a:lnTo>
                <a:lnTo>
                  <a:pt x="647977" y="6273"/>
                </a:lnTo>
                <a:lnTo>
                  <a:pt x="581303" y="86257"/>
                </a:lnTo>
                <a:lnTo>
                  <a:pt x="644435" y="162456"/>
                </a:lnTo>
                <a:lnTo>
                  <a:pt x="589484" y="162456"/>
                </a:lnTo>
                <a:lnTo>
                  <a:pt x="554133" y="117579"/>
                </a:lnTo>
                <a:lnTo>
                  <a:pt x="519026" y="162456"/>
                </a:lnTo>
                <a:lnTo>
                  <a:pt x="464075" y="162456"/>
                </a:lnTo>
                <a:lnTo>
                  <a:pt x="527940" y="86013"/>
                </a:lnTo>
                <a:close/>
                <a:moveTo>
                  <a:pt x="408649" y="5922"/>
                </a:moveTo>
                <a:lnTo>
                  <a:pt x="432339" y="5922"/>
                </a:lnTo>
                <a:lnTo>
                  <a:pt x="432339" y="238608"/>
                </a:lnTo>
                <a:lnTo>
                  <a:pt x="408649" y="238608"/>
                </a:lnTo>
                <a:close/>
                <a:moveTo>
                  <a:pt x="1197313" y="0"/>
                </a:moveTo>
                <a:lnTo>
                  <a:pt x="1231321" y="0"/>
                </a:lnTo>
                <a:lnTo>
                  <a:pt x="1231321" y="199410"/>
                </a:lnTo>
                <a:lnTo>
                  <a:pt x="1197313" y="199410"/>
                </a:lnTo>
                <a:close/>
                <a:moveTo>
                  <a:pt x="1099074" y="0"/>
                </a:moveTo>
                <a:lnTo>
                  <a:pt x="1133082" y="0"/>
                </a:lnTo>
                <a:lnTo>
                  <a:pt x="1133082" y="199410"/>
                </a:lnTo>
                <a:lnTo>
                  <a:pt x="1099074" y="1994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de-DE" noProof="0" dirty="0"/>
          </a:p>
        </p:txBody>
      </p:sp>
      <p:sp>
        <p:nvSpPr>
          <p:cNvPr id="14" name="Bildplatzhalter 26">
            <a:extLst>
              <a:ext uri="{FF2B5EF4-FFF2-40B4-BE49-F238E27FC236}">
                <a16:creationId xmlns:a16="http://schemas.microsoft.com/office/drawing/2014/main" id="{990D938D-74A4-CD5E-0D2B-FA8BFCCECE2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60"/>
          </p:nvPr>
        </p:nvSpPr>
        <p:spPr bwMode="gray">
          <a:xfrm>
            <a:off x="3698427" y="3211951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D81145B8-A8D6-7945-F379-D0F4CEEA09D0}"/>
              </a:ext>
            </a:extLst>
          </p:cNvPr>
          <p:cNvSpPr>
            <a:spLocks noGrp="1" noChangeAspect="1"/>
          </p:cNvSpPr>
          <p:nvPr>
            <p:ph type="body" sz="quarter" idx="61" hasCustomPrompt="1"/>
          </p:nvPr>
        </p:nvSpPr>
        <p:spPr bwMode="gray">
          <a:xfrm>
            <a:off x="3698427" y="3211951"/>
            <a:ext cx="2340000" cy="895940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16" name="Bildplatzhalter 26">
            <a:extLst>
              <a:ext uri="{FF2B5EF4-FFF2-40B4-BE49-F238E27FC236}">
                <a16:creationId xmlns:a16="http://schemas.microsoft.com/office/drawing/2014/main" id="{8875A69E-309F-6AD7-1CD0-6B07C3E46BCF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 bwMode="gray">
          <a:xfrm>
            <a:off x="6147304" y="3212976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2CE771CC-B29D-E4F2-687D-F576BA7187A7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 bwMode="gray">
          <a:xfrm>
            <a:off x="6147304" y="3211951"/>
            <a:ext cx="2340000" cy="896965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504977C7-7ABB-4222-F7B5-DDDC2DA5AE5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body" sz="quarter" idx="64" hasCustomPrompt="1"/>
          </p:nvPr>
        </p:nvSpPr>
        <p:spPr bwMode="gray">
          <a:xfrm>
            <a:off x="3698428" y="772265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20" name="Bildplatzhalter 26">
            <a:extLst>
              <a:ext uri="{FF2B5EF4-FFF2-40B4-BE49-F238E27FC236}">
                <a16:creationId xmlns:a16="http://schemas.microsoft.com/office/drawing/2014/main" id="{F57D0105-9FF7-2BF7-6852-6C1423CD68E8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65"/>
          </p:nvPr>
        </p:nvSpPr>
        <p:spPr bwMode="gray">
          <a:xfrm>
            <a:off x="6147304" y="764704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72545694-ACE7-67B7-F59D-D7071181FB4D}"/>
              </a:ext>
            </a:extLst>
          </p:cNvPr>
          <p:cNvSpPr>
            <a:spLocks noGrp="1" noChangeAspect="1"/>
          </p:cNvSpPr>
          <p:nvPr>
            <p:ph type="body" sz="quarter" idx="66" hasCustomPrompt="1"/>
          </p:nvPr>
        </p:nvSpPr>
        <p:spPr bwMode="gray">
          <a:xfrm>
            <a:off x="6147305" y="773290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047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ferenzen_2">
    <p:bg bwMode="gray">
      <p:bgPr>
        <a:gradFill flip="none" rotWithShape="1">
          <a:gsLst>
            <a:gs pos="5000">
              <a:schemeClr val="accent1"/>
            </a:gs>
            <a:gs pos="80000">
              <a:schemeClr val="accent2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>
            <a:extLst>
              <a:ext uri="{FF2B5EF4-FFF2-40B4-BE49-F238E27FC236}">
                <a16:creationId xmlns:a16="http://schemas.microsoft.com/office/drawing/2014/main" id="{15CDAEFB-AAF2-480C-ADE6-EFF86904663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 bwMode="gray">
          <a:xfrm>
            <a:off x="6096000" y="0"/>
            <a:ext cx="6096000" cy="68686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435100" indent="0">
              <a:defRPr lang="de-DE"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25A90A3A-679B-402E-A37A-1E92BDCBC3E2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4934"/>
            <a:ext cx="1440000" cy="304296"/>
          </a:xfrm>
          <a:custGeom>
            <a:avLst/>
            <a:gdLst>
              <a:gd name="connsiteX0" fmla="*/ 10308939 w 12192124"/>
              <a:gd name="connsiteY0" fmla="*/ 2139855 h 2576398"/>
              <a:gd name="connsiteX1" fmla="*/ 10145373 w 12192124"/>
              <a:gd name="connsiteY1" fmla="*/ 2306254 h 2576398"/>
              <a:gd name="connsiteX2" fmla="*/ 10308939 w 12192124"/>
              <a:gd name="connsiteY2" fmla="*/ 2477306 h 2576398"/>
              <a:gd name="connsiteX3" fmla="*/ 10472547 w 12192124"/>
              <a:gd name="connsiteY3" fmla="*/ 2306254 h 2576398"/>
              <a:gd name="connsiteX4" fmla="*/ 10308939 w 12192124"/>
              <a:gd name="connsiteY4" fmla="*/ 2139855 h 2576398"/>
              <a:gd name="connsiteX5" fmla="*/ 7147249 w 12192124"/>
              <a:gd name="connsiteY5" fmla="*/ 2139855 h 2576398"/>
              <a:gd name="connsiteX6" fmla="*/ 6983662 w 12192124"/>
              <a:gd name="connsiteY6" fmla="*/ 2306254 h 2576398"/>
              <a:gd name="connsiteX7" fmla="*/ 7147249 w 12192124"/>
              <a:gd name="connsiteY7" fmla="*/ 2477306 h 2576398"/>
              <a:gd name="connsiteX8" fmla="*/ 7310836 w 12192124"/>
              <a:gd name="connsiteY8" fmla="*/ 2306254 h 2576398"/>
              <a:gd name="connsiteX9" fmla="*/ 7147249 w 12192124"/>
              <a:gd name="connsiteY9" fmla="*/ 2139855 h 2576398"/>
              <a:gd name="connsiteX10" fmla="*/ 9613710 w 12192124"/>
              <a:gd name="connsiteY10" fmla="*/ 2057596 h 2576398"/>
              <a:gd name="connsiteX11" fmla="*/ 9729509 w 12192124"/>
              <a:gd name="connsiteY11" fmla="*/ 2057596 h 2576398"/>
              <a:gd name="connsiteX12" fmla="*/ 9729509 w 12192124"/>
              <a:gd name="connsiteY12" fmla="*/ 2559565 h 2576398"/>
              <a:gd name="connsiteX13" fmla="*/ 9613710 w 12192124"/>
              <a:gd name="connsiteY13" fmla="*/ 2559565 h 2576398"/>
              <a:gd name="connsiteX14" fmla="*/ 8173354 w 12192124"/>
              <a:gd name="connsiteY14" fmla="*/ 2057596 h 2576398"/>
              <a:gd name="connsiteX15" fmla="*/ 8289153 w 12192124"/>
              <a:gd name="connsiteY15" fmla="*/ 2057596 h 2576398"/>
              <a:gd name="connsiteX16" fmla="*/ 8289153 w 12192124"/>
              <a:gd name="connsiteY16" fmla="*/ 2336155 h 2576398"/>
              <a:gd name="connsiteX17" fmla="*/ 8396681 w 12192124"/>
              <a:gd name="connsiteY17" fmla="*/ 2477306 h 2576398"/>
              <a:gd name="connsiteX18" fmla="*/ 8555574 w 12192124"/>
              <a:gd name="connsiteY18" fmla="*/ 2403463 h 2576398"/>
              <a:gd name="connsiteX19" fmla="*/ 8555574 w 12192124"/>
              <a:gd name="connsiteY19" fmla="*/ 2057596 h 2576398"/>
              <a:gd name="connsiteX20" fmla="*/ 8671518 w 12192124"/>
              <a:gd name="connsiteY20" fmla="*/ 2057596 h 2576398"/>
              <a:gd name="connsiteX21" fmla="*/ 8671600 w 12192124"/>
              <a:gd name="connsiteY21" fmla="*/ 2057596 h 2576398"/>
              <a:gd name="connsiteX22" fmla="*/ 8671600 w 12192124"/>
              <a:gd name="connsiteY22" fmla="*/ 2559565 h 2576398"/>
              <a:gd name="connsiteX23" fmla="*/ 8557538 w 12192124"/>
              <a:gd name="connsiteY23" fmla="*/ 2559565 h 2576398"/>
              <a:gd name="connsiteX24" fmla="*/ 8557538 w 12192124"/>
              <a:gd name="connsiteY24" fmla="*/ 2496950 h 2576398"/>
              <a:gd name="connsiteX25" fmla="*/ 8369654 w 12192124"/>
              <a:gd name="connsiteY25" fmla="*/ 2576397 h 2576398"/>
              <a:gd name="connsiteX26" fmla="*/ 8173354 w 12192124"/>
              <a:gd name="connsiteY26" fmla="*/ 2379145 h 2576398"/>
              <a:gd name="connsiteX27" fmla="*/ 11180969 w 12192124"/>
              <a:gd name="connsiteY27" fmla="*/ 2040764 h 2576398"/>
              <a:gd name="connsiteX28" fmla="*/ 11377269 w 12192124"/>
              <a:gd name="connsiteY28" fmla="*/ 2238015 h 2576398"/>
              <a:gd name="connsiteX29" fmla="*/ 11377269 w 12192124"/>
              <a:gd name="connsiteY29" fmla="*/ 2559565 h 2576398"/>
              <a:gd name="connsiteX30" fmla="*/ 11261367 w 12192124"/>
              <a:gd name="connsiteY30" fmla="*/ 2559565 h 2576398"/>
              <a:gd name="connsiteX31" fmla="*/ 11261367 w 12192124"/>
              <a:gd name="connsiteY31" fmla="*/ 2281006 h 2576398"/>
              <a:gd name="connsiteX32" fmla="*/ 11153839 w 12192124"/>
              <a:gd name="connsiteY32" fmla="*/ 2139855 h 2576398"/>
              <a:gd name="connsiteX33" fmla="*/ 10994925 w 12192124"/>
              <a:gd name="connsiteY33" fmla="*/ 2213697 h 2576398"/>
              <a:gd name="connsiteX34" fmla="*/ 10994925 w 12192124"/>
              <a:gd name="connsiteY34" fmla="*/ 2559565 h 2576398"/>
              <a:gd name="connsiteX35" fmla="*/ 10879022 w 12192124"/>
              <a:gd name="connsiteY35" fmla="*/ 2559565 h 2576398"/>
              <a:gd name="connsiteX36" fmla="*/ 10879022 w 12192124"/>
              <a:gd name="connsiteY36" fmla="*/ 2057596 h 2576398"/>
              <a:gd name="connsiteX37" fmla="*/ 10993085 w 12192124"/>
              <a:gd name="connsiteY37" fmla="*/ 2057596 h 2576398"/>
              <a:gd name="connsiteX38" fmla="*/ 10993085 w 12192124"/>
              <a:gd name="connsiteY38" fmla="*/ 2120231 h 2576398"/>
              <a:gd name="connsiteX39" fmla="*/ 11180969 w 12192124"/>
              <a:gd name="connsiteY39" fmla="*/ 2040764 h 2576398"/>
              <a:gd name="connsiteX40" fmla="*/ 10308939 w 12192124"/>
              <a:gd name="connsiteY40" fmla="*/ 2040764 h 2576398"/>
              <a:gd name="connsiteX41" fmla="*/ 10590311 w 12192124"/>
              <a:gd name="connsiteY41" fmla="*/ 2308115 h 2576398"/>
              <a:gd name="connsiteX42" fmla="*/ 10308939 w 12192124"/>
              <a:gd name="connsiteY42" fmla="*/ 2576397 h 2576398"/>
              <a:gd name="connsiteX43" fmla="*/ 10027589 w 12192124"/>
              <a:gd name="connsiteY43" fmla="*/ 2308115 h 2576398"/>
              <a:gd name="connsiteX44" fmla="*/ 10308939 w 12192124"/>
              <a:gd name="connsiteY44" fmla="*/ 2040764 h 2576398"/>
              <a:gd name="connsiteX45" fmla="*/ 7147249 w 12192124"/>
              <a:gd name="connsiteY45" fmla="*/ 2040764 h 2576398"/>
              <a:gd name="connsiteX46" fmla="*/ 7428599 w 12192124"/>
              <a:gd name="connsiteY46" fmla="*/ 2308115 h 2576398"/>
              <a:gd name="connsiteX47" fmla="*/ 7147249 w 12192124"/>
              <a:gd name="connsiteY47" fmla="*/ 2576397 h 2576398"/>
              <a:gd name="connsiteX48" fmla="*/ 6865857 w 12192124"/>
              <a:gd name="connsiteY48" fmla="*/ 2308115 h 2576398"/>
              <a:gd name="connsiteX49" fmla="*/ 7147249 w 12192124"/>
              <a:gd name="connsiteY49" fmla="*/ 2040764 h 2576398"/>
              <a:gd name="connsiteX50" fmla="*/ 11916749 w 12192124"/>
              <a:gd name="connsiteY50" fmla="*/ 2039834 h 2576398"/>
              <a:gd name="connsiteX51" fmla="*/ 12173803 w 12192124"/>
              <a:gd name="connsiteY51" fmla="*/ 2158549 h 2576398"/>
              <a:gd name="connsiteX52" fmla="*/ 12173699 w 12192124"/>
              <a:gd name="connsiteY52" fmla="*/ 2158611 h 2576398"/>
              <a:gd name="connsiteX53" fmla="*/ 12077420 w 12192124"/>
              <a:gd name="connsiteY53" fmla="*/ 2211899 h 2576398"/>
              <a:gd name="connsiteX54" fmla="*/ 11913834 w 12192124"/>
              <a:gd name="connsiteY54" fmla="*/ 2133321 h 2576398"/>
              <a:gd name="connsiteX55" fmla="*/ 11801673 w 12192124"/>
              <a:gd name="connsiteY55" fmla="*/ 2194074 h 2576398"/>
              <a:gd name="connsiteX56" fmla="*/ 11919540 w 12192124"/>
              <a:gd name="connsiteY56" fmla="*/ 2249223 h 2576398"/>
              <a:gd name="connsiteX57" fmla="*/ 12182156 w 12192124"/>
              <a:gd name="connsiteY57" fmla="*/ 2411880 h 2576398"/>
              <a:gd name="connsiteX58" fmla="*/ 11931658 w 12192124"/>
              <a:gd name="connsiteY58" fmla="*/ 2576398 h 2576398"/>
              <a:gd name="connsiteX59" fmla="*/ 11661495 w 12192124"/>
              <a:gd name="connsiteY59" fmla="*/ 2453940 h 2576398"/>
              <a:gd name="connsiteX60" fmla="*/ 11759655 w 12192124"/>
              <a:gd name="connsiteY60" fmla="*/ 2396909 h 2576398"/>
              <a:gd name="connsiteX61" fmla="*/ 11942845 w 12192124"/>
              <a:gd name="connsiteY61" fmla="*/ 2482931 h 2576398"/>
              <a:gd name="connsiteX62" fmla="*/ 12060712 w 12192124"/>
              <a:gd name="connsiteY62" fmla="*/ 2420296 h 2576398"/>
              <a:gd name="connsiteX63" fmla="*/ 11909263 w 12192124"/>
              <a:gd name="connsiteY63" fmla="*/ 2361404 h 2576398"/>
              <a:gd name="connsiteX64" fmla="*/ 11680250 w 12192124"/>
              <a:gd name="connsiteY64" fmla="*/ 2199678 h 2576398"/>
              <a:gd name="connsiteX65" fmla="*/ 11916749 w 12192124"/>
              <a:gd name="connsiteY65" fmla="*/ 2039834 h 2576398"/>
              <a:gd name="connsiteX66" fmla="*/ 6349103 w 12192124"/>
              <a:gd name="connsiteY66" fmla="*/ 2039834 h 2576398"/>
              <a:gd name="connsiteX67" fmla="*/ 6606198 w 12192124"/>
              <a:gd name="connsiteY67" fmla="*/ 2158549 h 2576398"/>
              <a:gd name="connsiteX68" fmla="*/ 6606198 w 12192124"/>
              <a:gd name="connsiteY68" fmla="*/ 2158611 h 2576398"/>
              <a:gd name="connsiteX69" fmla="*/ 6509898 w 12192124"/>
              <a:gd name="connsiteY69" fmla="*/ 2211899 h 2576398"/>
              <a:gd name="connsiteX70" fmla="*/ 6346311 w 12192124"/>
              <a:gd name="connsiteY70" fmla="*/ 2133321 h 2576398"/>
              <a:gd name="connsiteX71" fmla="*/ 6234151 w 12192124"/>
              <a:gd name="connsiteY71" fmla="*/ 2194074 h 2576398"/>
              <a:gd name="connsiteX72" fmla="*/ 6351874 w 12192124"/>
              <a:gd name="connsiteY72" fmla="*/ 2249223 h 2576398"/>
              <a:gd name="connsiteX73" fmla="*/ 6614490 w 12192124"/>
              <a:gd name="connsiteY73" fmla="*/ 2411880 h 2576398"/>
              <a:gd name="connsiteX74" fmla="*/ 6363971 w 12192124"/>
              <a:gd name="connsiteY74" fmla="*/ 2576398 h 2576398"/>
              <a:gd name="connsiteX75" fmla="*/ 6093828 w 12192124"/>
              <a:gd name="connsiteY75" fmla="*/ 2453940 h 2576398"/>
              <a:gd name="connsiteX76" fmla="*/ 6191967 w 12192124"/>
              <a:gd name="connsiteY76" fmla="*/ 2396909 h 2576398"/>
              <a:gd name="connsiteX77" fmla="*/ 6375199 w 12192124"/>
              <a:gd name="connsiteY77" fmla="*/ 2482931 h 2576398"/>
              <a:gd name="connsiteX78" fmla="*/ 6493066 w 12192124"/>
              <a:gd name="connsiteY78" fmla="*/ 2420296 h 2576398"/>
              <a:gd name="connsiteX79" fmla="*/ 6341659 w 12192124"/>
              <a:gd name="connsiteY79" fmla="*/ 2361404 h 2576398"/>
              <a:gd name="connsiteX80" fmla="*/ 6112645 w 12192124"/>
              <a:gd name="connsiteY80" fmla="*/ 2199678 h 2576398"/>
              <a:gd name="connsiteX81" fmla="*/ 6349103 w 12192124"/>
              <a:gd name="connsiteY81" fmla="*/ 2039834 h 2576398"/>
              <a:gd name="connsiteX82" fmla="*/ 9028717 w 12192124"/>
              <a:gd name="connsiteY82" fmla="*/ 1910842 h 2576398"/>
              <a:gd name="connsiteX83" fmla="*/ 9144640 w 12192124"/>
              <a:gd name="connsiteY83" fmla="*/ 1910842 h 2576398"/>
              <a:gd name="connsiteX84" fmla="*/ 9144640 w 12192124"/>
              <a:gd name="connsiteY84" fmla="*/ 2074429 h 2576398"/>
              <a:gd name="connsiteX85" fmla="*/ 9319435 w 12192124"/>
              <a:gd name="connsiteY85" fmla="*/ 2074429 h 2576398"/>
              <a:gd name="connsiteX86" fmla="*/ 9319435 w 12192124"/>
              <a:gd name="connsiteY86" fmla="*/ 2173520 h 2576398"/>
              <a:gd name="connsiteX87" fmla="*/ 9144640 w 12192124"/>
              <a:gd name="connsiteY87" fmla="*/ 2173520 h 2576398"/>
              <a:gd name="connsiteX88" fmla="*/ 9144640 w 12192124"/>
              <a:gd name="connsiteY88" fmla="*/ 2403464 h 2576398"/>
              <a:gd name="connsiteX89" fmla="*/ 9225948 w 12192124"/>
              <a:gd name="connsiteY89" fmla="*/ 2477307 h 2576398"/>
              <a:gd name="connsiteX90" fmla="*/ 9325039 w 12192124"/>
              <a:gd name="connsiteY90" fmla="*/ 2463287 h 2576398"/>
              <a:gd name="connsiteX91" fmla="*/ 9325039 w 12192124"/>
              <a:gd name="connsiteY91" fmla="*/ 2565190 h 2576398"/>
              <a:gd name="connsiteX92" fmla="*/ 9199769 w 12192124"/>
              <a:gd name="connsiteY92" fmla="*/ 2576398 h 2576398"/>
              <a:gd name="connsiteX93" fmla="*/ 9028717 w 12192124"/>
              <a:gd name="connsiteY93" fmla="*/ 2430573 h 2576398"/>
              <a:gd name="connsiteX94" fmla="*/ 9028717 w 12192124"/>
              <a:gd name="connsiteY94" fmla="*/ 2173520 h 2576398"/>
              <a:gd name="connsiteX95" fmla="*/ 8938973 w 12192124"/>
              <a:gd name="connsiteY95" fmla="*/ 2173520 h 2576398"/>
              <a:gd name="connsiteX96" fmla="*/ 8938973 w 12192124"/>
              <a:gd name="connsiteY96" fmla="*/ 2074429 h 2576398"/>
              <a:gd name="connsiteX97" fmla="*/ 9028717 w 12192124"/>
              <a:gd name="connsiteY97" fmla="*/ 2074429 h 2576398"/>
              <a:gd name="connsiteX98" fmla="*/ 7723878 w 12192124"/>
              <a:gd name="connsiteY98" fmla="*/ 1879420 h 2576398"/>
              <a:gd name="connsiteX99" fmla="*/ 7839780 w 12192124"/>
              <a:gd name="connsiteY99" fmla="*/ 1879420 h 2576398"/>
              <a:gd name="connsiteX100" fmla="*/ 7839780 w 12192124"/>
              <a:gd name="connsiteY100" fmla="*/ 2558996 h 2576398"/>
              <a:gd name="connsiteX101" fmla="*/ 7723878 w 12192124"/>
              <a:gd name="connsiteY101" fmla="*/ 2558996 h 2576398"/>
              <a:gd name="connsiteX102" fmla="*/ 9613710 w 12192124"/>
              <a:gd name="connsiteY102" fmla="*/ 1863116 h 2576398"/>
              <a:gd name="connsiteX103" fmla="*/ 9729509 w 12192124"/>
              <a:gd name="connsiteY103" fmla="*/ 1863116 h 2576398"/>
              <a:gd name="connsiteX104" fmla="*/ 9729509 w 12192124"/>
              <a:gd name="connsiteY104" fmla="*/ 1966094 h 2576398"/>
              <a:gd name="connsiteX105" fmla="*/ 9613710 w 12192124"/>
              <a:gd name="connsiteY105" fmla="*/ 1966094 h 2576398"/>
              <a:gd name="connsiteX106" fmla="*/ 9613710 w 12192124"/>
              <a:gd name="connsiteY106" fmla="*/ 1965929 h 2576398"/>
              <a:gd name="connsiteX107" fmla="*/ 1309234 w 12192124"/>
              <a:gd name="connsiteY107" fmla="*/ 558308 h 2576398"/>
              <a:gd name="connsiteX108" fmla="*/ 1680349 w 12192124"/>
              <a:gd name="connsiteY108" fmla="*/ 558308 h 2576398"/>
              <a:gd name="connsiteX109" fmla="*/ 1938518 w 12192124"/>
              <a:gd name="connsiteY109" fmla="*/ 884841 h 2576398"/>
              <a:gd name="connsiteX110" fmla="*/ 2201962 w 12192124"/>
              <a:gd name="connsiteY110" fmla="*/ 558308 h 2576398"/>
              <a:gd name="connsiteX111" fmla="*/ 2572871 w 12192124"/>
              <a:gd name="connsiteY111" fmla="*/ 558308 h 2576398"/>
              <a:gd name="connsiteX112" fmla="*/ 2121667 w 12192124"/>
              <a:gd name="connsiteY112" fmla="*/ 1100083 h 2576398"/>
              <a:gd name="connsiteX113" fmla="*/ 2550353 w 12192124"/>
              <a:gd name="connsiteY113" fmla="*/ 1617540 h 2576398"/>
              <a:gd name="connsiteX114" fmla="*/ 2177602 w 12192124"/>
              <a:gd name="connsiteY114" fmla="*/ 1617540 h 2576398"/>
              <a:gd name="connsiteX115" fmla="*/ 1938250 w 12192124"/>
              <a:gd name="connsiteY115" fmla="*/ 1313567 h 2576398"/>
              <a:gd name="connsiteX116" fmla="*/ 1698918 w 12192124"/>
              <a:gd name="connsiteY116" fmla="*/ 1617540 h 2576398"/>
              <a:gd name="connsiteX117" fmla="*/ 1327618 w 12192124"/>
              <a:gd name="connsiteY117" fmla="*/ 1617540 h 2576398"/>
              <a:gd name="connsiteX118" fmla="*/ 1760376 w 12192124"/>
              <a:gd name="connsiteY118" fmla="*/ 1100083 h 2576398"/>
              <a:gd name="connsiteX119" fmla="*/ 548081 w 12192124"/>
              <a:gd name="connsiteY119" fmla="*/ 505929 h 2576398"/>
              <a:gd name="connsiteX120" fmla="*/ 548091 w 12192124"/>
              <a:gd name="connsiteY120" fmla="*/ 505930 h 2576398"/>
              <a:gd name="connsiteX121" fmla="*/ 455764 w 12192124"/>
              <a:gd name="connsiteY121" fmla="*/ 515317 h 2576398"/>
              <a:gd name="connsiteX122" fmla="*/ 241525 w 12192124"/>
              <a:gd name="connsiteY122" fmla="*/ 738272 h 2576398"/>
              <a:gd name="connsiteX123" fmla="*/ 863945 w 12192124"/>
              <a:gd name="connsiteY123" fmla="*/ 738272 h 2576398"/>
              <a:gd name="connsiteX124" fmla="*/ 662261 w 12192124"/>
              <a:gd name="connsiteY124" fmla="*/ 518455 h 2576398"/>
              <a:gd name="connsiteX125" fmla="*/ 548091 w 12192124"/>
              <a:gd name="connsiteY125" fmla="*/ 505930 h 2576398"/>
              <a:gd name="connsiteX126" fmla="*/ 548102 w 12192124"/>
              <a:gd name="connsiteY126" fmla="*/ 505929 h 2576398"/>
              <a:gd name="connsiteX127" fmla="*/ 9246067 w 12192124"/>
              <a:gd name="connsiteY127" fmla="*/ 504419 h 2576398"/>
              <a:gd name="connsiteX128" fmla="*/ 8939510 w 12192124"/>
              <a:gd name="connsiteY128" fmla="*/ 736762 h 2576398"/>
              <a:gd name="connsiteX129" fmla="*/ 9561930 w 12192124"/>
              <a:gd name="connsiteY129" fmla="*/ 736762 h 2576398"/>
              <a:gd name="connsiteX130" fmla="*/ 9246067 w 12192124"/>
              <a:gd name="connsiteY130" fmla="*/ 504419 h 2576398"/>
              <a:gd name="connsiteX131" fmla="*/ 6525511 w 12192124"/>
              <a:gd name="connsiteY131" fmla="*/ 504399 h 2576398"/>
              <a:gd name="connsiteX132" fmla="*/ 6525521 w 12192124"/>
              <a:gd name="connsiteY132" fmla="*/ 504400 h 2576398"/>
              <a:gd name="connsiteX133" fmla="*/ 6433216 w 12192124"/>
              <a:gd name="connsiteY133" fmla="*/ 513787 h 2576398"/>
              <a:gd name="connsiteX134" fmla="*/ 6218974 w 12192124"/>
              <a:gd name="connsiteY134" fmla="*/ 736742 h 2576398"/>
              <a:gd name="connsiteX135" fmla="*/ 6841394 w 12192124"/>
              <a:gd name="connsiteY135" fmla="*/ 736742 h 2576398"/>
              <a:gd name="connsiteX136" fmla="*/ 6639693 w 12192124"/>
              <a:gd name="connsiteY136" fmla="*/ 516925 h 2576398"/>
              <a:gd name="connsiteX137" fmla="*/ 6525521 w 12192124"/>
              <a:gd name="connsiteY137" fmla="*/ 504400 h 2576398"/>
              <a:gd name="connsiteX138" fmla="*/ 6525531 w 12192124"/>
              <a:gd name="connsiteY138" fmla="*/ 504399 h 2576398"/>
              <a:gd name="connsiteX139" fmla="*/ 5148121 w 12192124"/>
              <a:gd name="connsiteY139" fmla="*/ 320196 h 2576398"/>
              <a:gd name="connsiteX140" fmla="*/ 5686091 w 12192124"/>
              <a:gd name="connsiteY140" fmla="*/ 690919 h 2576398"/>
              <a:gd name="connsiteX141" fmla="*/ 5454493 w 12192124"/>
              <a:gd name="connsiteY141" fmla="*/ 690919 h 2576398"/>
              <a:gd name="connsiteX142" fmla="*/ 5163051 w 12192124"/>
              <a:gd name="connsiteY142" fmla="*/ 517096 h 2576398"/>
              <a:gd name="connsiteX143" fmla="*/ 4821154 w 12192124"/>
              <a:gd name="connsiteY143" fmla="*/ 836764 h 2576398"/>
              <a:gd name="connsiteX144" fmla="*/ 5144440 w 12192124"/>
              <a:gd name="connsiteY144" fmla="*/ 1187945 h 2576398"/>
              <a:gd name="connsiteX145" fmla="*/ 5461813 w 12192124"/>
              <a:gd name="connsiteY145" fmla="*/ 1002584 h 2576398"/>
              <a:gd name="connsiteX146" fmla="*/ 5703482 w 12192124"/>
              <a:gd name="connsiteY146" fmla="*/ 1002584 h 2576398"/>
              <a:gd name="connsiteX147" fmla="*/ 5168551 w 12192124"/>
              <a:gd name="connsiteY147" fmla="*/ 1384825 h 2576398"/>
              <a:gd name="connsiteX148" fmla="*/ 4586971 w 12192124"/>
              <a:gd name="connsiteY148" fmla="*/ 827458 h 2576398"/>
              <a:gd name="connsiteX149" fmla="*/ 5148121 w 12192124"/>
              <a:gd name="connsiteY149" fmla="*/ 320196 h 2576398"/>
              <a:gd name="connsiteX150" fmla="*/ 553727 w 12192124"/>
              <a:gd name="connsiteY150" fmla="*/ 320196 h 2576398"/>
              <a:gd name="connsiteX151" fmla="*/ 1109274 w 12192124"/>
              <a:gd name="connsiteY151" fmla="*/ 916665 h 2576398"/>
              <a:gd name="connsiteX152" fmla="*/ 234121 w 12192124"/>
              <a:gd name="connsiteY152" fmla="*/ 916665 h 2576398"/>
              <a:gd name="connsiteX153" fmla="*/ 562908 w 12192124"/>
              <a:gd name="connsiteY153" fmla="*/ 1199091 h 2576398"/>
              <a:gd name="connsiteX154" fmla="*/ 562970 w 12192124"/>
              <a:gd name="connsiteY154" fmla="*/ 1199091 h 2576398"/>
              <a:gd name="connsiteX155" fmla="*/ 825132 w 12192124"/>
              <a:gd name="connsiteY155" fmla="*/ 1076178 h 2576398"/>
              <a:gd name="connsiteX156" fmla="*/ 1083715 w 12192124"/>
              <a:gd name="connsiteY156" fmla="*/ 1076178 h 2576398"/>
              <a:gd name="connsiteX157" fmla="*/ 570435 w 12192124"/>
              <a:gd name="connsiteY157" fmla="*/ 1384825 h 2576398"/>
              <a:gd name="connsiteX158" fmla="*/ 0 w 12192124"/>
              <a:gd name="connsiteY158" fmla="*/ 849791 h 2576398"/>
              <a:gd name="connsiteX159" fmla="*/ 553727 w 12192124"/>
              <a:gd name="connsiteY159" fmla="*/ 320196 h 2576398"/>
              <a:gd name="connsiteX160" fmla="*/ 10744571 w 12192124"/>
              <a:gd name="connsiteY160" fmla="*/ 320113 h 2576398"/>
              <a:gd name="connsiteX161" fmla="*/ 11134835 w 12192124"/>
              <a:gd name="connsiteY161" fmla="*/ 712114 h 2576398"/>
              <a:gd name="connsiteX162" fmla="*/ 11134835 w 12192124"/>
              <a:gd name="connsiteY162" fmla="*/ 1351387 h 2576398"/>
              <a:gd name="connsiteX163" fmla="*/ 10904353 w 12192124"/>
              <a:gd name="connsiteY163" fmla="*/ 1351387 h 2576398"/>
              <a:gd name="connsiteX164" fmla="*/ 10904353 w 12192124"/>
              <a:gd name="connsiteY164" fmla="*/ 797702 h 2576398"/>
              <a:gd name="connsiteX165" fmla="*/ 10690786 w 12192124"/>
              <a:gd name="connsiteY165" fmla="*/ 517095 h 2576398"/>
              <a:gd name="connsiteX166" fmla="*/ 10374882 w 12192124"/>
              <a:gd name="connsiteY166" fmla="*/ 664016 h 2576398"/>
              <a:gd name="connsiteX167" fmla="*/ 10374882 w 12192124"/>
              <a:gd name="connsiteY167" fmla="*/ 1351387 h 2576398"/>
              <a:gd name="connsiteX168" fmla="*/ 10144442 w 12192124"/>
              <a:gd name="connsiteY168" fmla="*/ 1351387 h 2576398"/>
              <a:gd name="connsiteX169" fmla="*/ 10144442 w 12192124"/>
              <a:gd name="connsiteY169" fmla="*/ 353591 h 2576398"/>
              <a:gd name="connsiteX170" fmla="*/ 10371119 w 12192124"/>
              <a:gd name="connsiteY170" fmla="*/ 353591 h 2576398"/>
              <a:gd name="connsiteX171" fmla="*/ 10371119 w 12192124"/>
              <a:gd name="connsiteY171" fmla="*/ 478034 h 2576398"/>
              <a:gd name="connsiteX172" fmla="*/ 10744571 w 12192124"/>
              <a:gd name="connsiteY172" fmla="*/ 320113 h 2576398"/>
              <a:gd name="connsiteX173" fmla="*/ 9251692 w 12192124"/>
              <a:gd name="connsiteY173" fmla="*/ 318686 h 2576398"/>
              <a:gd name="connsiteX174" fmla="*/ 9807259 w 12192124"/>
              <a:gd name="connsiteY174" fmla="*/ 915155 h 2576398"/>
              <a:gd name="connsiteX175" fmla="*/ 8932086 w 12192124"/>
              <a:gd name="connsiteY175" fmla="*/ 915155 h 2576398"/>
              <a:gd name="connsiteX176" fmla="*/ 9260873 w 12192124"/>
              <a:gd name="connsiteY176" fmla="*/ 1197581 h 2576398"/>
              <a:gd name="connsiteX177" fmla="*/ 9260935 w 12192124"/>
              <a:gd name="connsiteY177" fmla="*/ 1197643 h 2576398"/>
              <a:gd name="connsiteX178" fmla="*/ 9523138 w 12192124"/>
              <a:gd name="connsiteY178" fmla="*/ 1074730 h 2576398"/>
              <a:gd name="connsiteX179" fmla="*/ 9781618 w 12192124"/>
              <a:gd name="connsiteY179" fmla="*/ 1074730 h 2576398"/>
              <a:gd name="connsiteX180" fmla="*/ 9268359 w 12192124"/>
              <a:gd name="connsiteY180" fmla="*/ 1383377 h 2576398"/>
              <a:gd name="connsiteX181" fmla="*/ 8697986 w 12192124"/>
              <a:gd name="connsiteY181" fmla="*/ 848281 h 2576398"/>
              <a:gd name="connsiteX182" fmla="*/ 9251692 w 12192124"/>
              <a:gd name="connsiteY182" fmla="*/ 318686 h 2576398"/>
              <a:gd name="connsiteX183" fmla="*/ 6531156 w 12192124"/>
              <a:gd name="connsiteY183" fmla="*/ 318666 h 2576398"/>
              <a:gd name="connsiteX184" fmla="*/ 7086682 w 12192124"/>
              <a:gd name="connsiteY184" fmla="*/ 915135 h 2576398"/>
              <a:gd name="connsiteX185" fmla="*/ 6211571 w 12192124"/>
              <a:gd name="connsiteY185" fmla="*/ 915135 h 2576398"/>
              <a:gd name="connsiteX186" fmla="*/ 6540358 w 12192124"/>
              <a:gd name="connsiteY186" fmla="*/ 1197561 h 2576398"/>
              <a:gd name="connsiteX187" fmla="*/ 6540441 w 12192124"/>
              <a:gd name="connsiteY187" fmla="*/ 1197644 h 2576398"/>
              <a:gd name="connsiteX188" fmla="*/ 6802622 w 12192124"/>
              <a:gd name="connsiteY188" fmla="*/ 1074731 h 2576398"/>
              <a:gd name="connsiteX189" fmla="*/ 7061103 w 12192124"/>
              <a:gd name="connsiteY189" fmla="*/ 1074731 h 2576398"/>
              <a:gd name="connsiteX190" fmla="*/ 6547823 w 12192124"/>
              <a:gd name="connsiteY190" fmla="*/ 1383377 h 2576398"/>
              <a:gd name="connsiteX191" fmla="*/ 5977326 w 12192124"/>
              <a:gd name="connsiteY191" fmla="*/ 848261 h 2576398"/>
              <a:gd name="connsiteX192" fmla="*/ 6531156 w 12192124"/>
              <a:gd name="connsiteY192" fmla="*/ 318666 h 2576398"/>
              <a:gd name="connsiteX193" fmla="*/ 11603037 w 12192124"/>
              <a:gd name="connsiteY193" fmla="*/ 61902 h 2576398"/>
              <a:gd name="connsiteX194" fmla="*/ 11833456 w 12192124"/>
              <a:gd name="connsiteY194" fmla="*/ 61902 h 2576398"/>
              <a:gd name="connsiteX195" fmla="*/ 11833456 w 12192124"/>
              <a:gd name="connsiteY195" fmla="*/ 387111 h 2576398"/>
              <a:gd name="connsiteX196" fmla="*/ 12180854 w 12192124"/>
              <a:gd name="connsiteY196" fmla="*/ 387111 h 2576398"/>
              <a:gd name="connsiteX197" fmla="*/ 12180854 w 12192124"/>
              <a:gd name="connsiteY197" fmla="*/ 583970 h 2576398"/>
              <a:gd name="connsiteX198" fmla="*/ 11833456 w 12192124"/>
              <a:gd name="connsiteY198" fmla="*/ 583970 h 2576398"/>
              <a:gd name="connsiteX199" fmla="*/ 11833456 w 12192124"/>
              <a:gd name="connsiteY199" fmla="*/ 1041191 h 2576398"/>
              <a:gd name="connsiteX200" fmla="*/ 11995120 w 12192124"/>
              <a:gd name="connsiteY200" fmla="*/ 1188008 h 2576398"/>
              <a:gd name="connsiteX201" fmla="*/ 12192124 w 12192124"/>
              <a:gd name="connsiteY201" fmla="*/ 1160195 h 2576398"/>
              <a:gd name="connsiteX202" fmla="*/ 12192124 w 12192124"/>
              <a:gd name="connsiteY202" fmla="*/ 1362554 h 2576398"/>
              <a:gd name="connsiteX203" fmla="*/ 11943114 w 12192124"/>
              <a:gd name="connsiteY203" fmla="*/ 1384825 h 2576398"/>
              <a:gd name="connsiteX204" fmla="*/ 11603078 w 12192124"/>
              <a:gd name="connsiteY204" fmla="*/ 1095079 h 2576398"/>
              <a:gd name="connsiteX205" fmla="*/ 11603078 w 12192124"/>
              <a:gd name="connsiteY205" fmla="*/ 583970 h 2576398"/>
              <a:gd name="connsiteX206" fmla="*/ 11424644 w 12192124"/>
              <a:gd name="connsiteY206" fmla="*/ 583970 h 2576398"/>
              <a:gd name="connsiteX207" fmla="*/ 11424644 w 12192124"/>
              <a:gd name="connsiteY207" fmla="*/ 387111 h 2576398"/>
              <a:gd name="connsiteX208" fmla="*/ 11603037 w 12192124"/>
              <a:gd name="connsiteY208" fmla="*/ 387111 h 2576398"/>
              <a:gd name="connsiteX209" fmla="*/ 3123890 w 12192124"/>
              <a:gd name="connsiteY209" fmla="*/ 41802 h 2576398"/>
              <a:gd name="connsiteX210" fmla="*/ 3494984 w 12192124"/>
              <a:gd name="connsiteY210" fmla="*/ 41802 h 2576398"/>
              <a:gd name="connsiteX211" fmla="*/ 3753154 w 12192124"/>
              <a:gd name="connsiteY211" fmla="*/ 368521 h 2576398"/>
              <a:gd name="connsiteX212" fmla="*/ 4016618 w 12192124"/>
              <a:gd name="connsiteY212" fmla="*/ 41802 h 2576398"/>
              <a:gd name="connsiteX213" fmla="*/ 4387528 w 12192124"/>
              <a:gd name="connsiteY213" fmla="*/ 41802 h 2576398"/>
              <a:gd name="connsiteX214" fmla="*/ 3936365 w 12192124"/>
              <a:gd name="connsiteY214" fmla="*/ 583680 h 2576398"/>
              <a:gd name="connsiteX215" fmla="*/ 4365092 w 12192124"/>
              <a:gd name="connsiteY215" fmla="*/ 1101220 h 2576398"/>
              <a:gd name="connsiteX216" fmla="*/ 3992341 w 12192124"/>
              <a:gd name="connsiteY216" fmla="*/ 1101220 h 2576398"/>
              <a:gd name="connsiteX217" fmla="*/ 3752989 w 12192124"/>
              <a:gd name="connsiteY217" fmla="*/ 797247 h 2576398"/>
              <a:gd name="connsiteX218" fmla="*/ 3513698 w 12192124"/>
              <a:gd name="connsiteY218" fmla="*/ 1101220 h 2576398"/>
              <a:gd name="connsiteX219" fmla="*/ 3142313 w 12192124"/>
              <a:gd name="connsiteY219" fmla="*/ 1101220 h 2576398"/>
              <a:gd name="connsiteX220" fmla="*/ 3574990 w 12192124"/>
              <a:gd name="connsiteY220" fmla="*/ 583577 h 2576398"/>
              <a:gd name="connsiteX221" fmla="*/ 2765212 w 12192124"/>
              <a:gd name="connsiteY221" fmla="*/ 40013 h 2576398"/>
              <a:gd name="connsiteX222" fmla="*/ 2925470 w 12192124"/>
              <a:gd name="connsiteY222" fmla="*/ 40013 h 2576398"/>
              <a:gd name="connsiteX223" fmla="*/ 2925470 w 12192124"/>
              <a:gd name="connsiteY223" fmla="*/ 1616102 h 2576398"/>
              <a:gd name="connsiteX224" fmla="*/ 2765212 w 12192124"/>
              <a:gd name="connsiteY224" fmla="*/ 1616102 h 2576398"/>
              <a:gd name="connsiteX225" fmla="*/ 8107090 w 12192124"/>
              <a:gd name="connsiteY225" fmla="*/ 0 h 2576398"/>
              <a:gd name="connsiteX226" fmla="*/ 8337489 w 12192124"/>
              <a:gd name="connsiteY226" fmla="*/ 0 h 2576398"/>
              <a:gd name="connsiteX227" fmla="*/ 8337489 w 12192124"/>
              <a:gd name="connsiteY227" fmla="*/ 1350818 h 2576398"/>
              <a:gd name="connsiteX228" fmla="*/ 8107090 w 12192124"/>
              <a:gd name="connsiteY228" fmla="*/ 1350818 h 2576398"/>
              <a:gd name="connsiteX229" fmla="*/ 7441948 w 12192124"/>
              <a:gd name="connsiteY229" fmla="*/ 0 h 2576398"/>
              <a:gd name="connsiteX230" fmla="*/ 7672305 w 12192124"/>
              <a:gd name="connsiteY230" fmla="*/ 0 h 2576398"/>
              <a:gd name="connsiteX231" fmla="*/ 7672305 w 12192124"/>
              <a:gd name="connsiteY231" fmla="*/ 1350818 h 2576398"/>
              <a:gd name="connsiteX232" fmla="*/ 7441948 w 12192124"/>
              <a:gd name="connsiteY232" fmla="*/ 1350818 h 25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2192124" h="2576398">
                <a:moveTo>
                  <a:pt x="10308939" y="2139855"/>
                </a:moveTo>
                <a:cubicBezTo>
                  <a:pt x="10220146" y="2139855"/>
                  <a:pt x="10145373" y="2188387"/>
                  <a:pt x="10145373" y="2306254"/>
                </a:cubicBezTo>
                <a:cubicBezTo>
                  <a:pt x="10145373" y="2412810"/>
                  <a:pt x="10205196" y="2477306"/>
                  <a:pt x="10308939" y="2477306"/>
                </a:cubicBezTo>
                <a:cubicBezTo>
                  <a:pt x="10412704" y="2477306"/>
                  <a:pt x="10472547" y="2412810"/>
                  <a:pt x="10472547" y="2306254"/>
                </a:cubicBezTo>
                <a:cubicBezTo>
                  <a:pt x="10472547" y="2188470"/>
                  <a:pt x="10396823" y="2139855"/>
                  <a:pt x="10308939" y="2139855"/>
                </a:cubicBezTo>
                <a:close/>
                <a:moveTo>
                  <a:pt x="7147249" y="2139855"/>
                </a:moveTo>
                <a:cubicBezTo>
                  <a:pt x="7058456" y="2139855"/>
                  <a:pt x="6983662" y="2188387"/>
                  <a:pt x="6983662" y="2306254"/>
                </a:cubicBezTo>
                <a:cubicBezTo>
                  <a:pt x="6983662" y="2412810"/>
                  <a:pt x="7043484" y="2477306"/>
                  <a:pt x="7147249" y="2477306"/>
                </a:cubicBezTo>
                <a:cubicBezTo>
                  <a:pt x="7251013" y="2477306"/>
                  <a:pt x="7310836" y="2412810"/>
                  <a:pt x="7310836" y="2306254"/>
                </a:cubicBezTo>
                <a:cubicBezTo>
                  <a:pt x="7310836" y="2188470"/>
                  <a:pt x="7235111" y="2139855"/>
                  <a:pt x="7147249" y="2139855"/>
                </a:cubicBezTo>
                <a:close/>
                <a:moveTo>
                  <a:pt x="9613710" y="2057596"/>
                </a:moveTo>
                <a:lnTo>
                  <a:pt x="9729509" y="2057596"/>
                </a:lnTo>
                <a:lnTo>
                  <a:pt x="9729509" y="2559565"/>
                </a:lnTo>
                <a:lnTo>
                  <a:pt x="9613710" y="2559565"/>
                </a:lnTo>
                <a:close/>
                <a:moveTo>
                  <a:pt x="8173354" y="2057596"/>
                </a:moveTo>
                <a:lnTo>
                  <a:pt x="8289153" y="2057596"/>
                </a:lnTo>
                <a:lnTo>
                  <a:pt x="8289153" y="2336155"/>
                </a:lnTo>
                <a:cubicBezTo>
                  <a:pt x="8289153" y="2435246"/>
                  <a:pt x="8319074" y="2477306"/>
                  <a:pt x="8396681" y="2477306"/>
                </a:cubicBezTo>
                <a:cubicBezTo>
                  <a:pt x="8489217" y="2477306"/>
                  <a:pt x="8526624" y="2438989"/>
                  <a:pt x="8555574" y="2403463"/>
                </a:cubicBezTo>
                <a:lnTo>
                  <a:pt x="8555574" y="2057596"/>
                </a:lnTo>
                <a:lnTo>
                  <a:pt x="8671518" y="2057596"/>
                </a:lnTo>
                <a:lnTo>
                  <a:pt x="8671600" y="2057596"/>
                </a:lnTo>
                <a:lnTo>
                  <a:pt x="8671600" y="2559565"/>
                </a:lnTo>
                <a:lnTo>
                  <a:pt x="8557538" y="2559565"/>
                </a:lnTo>
                <a:lnTo>
                  <a:pt x="8557538" y="2496950"/>
                </a:lnTo>
                <a:cubicBezTo>
                  <a:pt x="8522943" y="2532476"/>
                  <a:pt x="8471536" y="2576397"/>
                  <a:pt x="8369654" y="2576397"/>
                </a:cubicBezTo>
                <a:cubicBezTo>
                  <a:pt x="8264959" y="2576397"/>
                  <a:pt x="8173354" y="2532476"/>
                  <a:pt x="8173354" y="2379145"/>
                </a:cubicBezTo>
                <a:close/>
                <a:moveTo>
                  <a:pt x="11180969" y="2040764"/>
                </a:moveTo>
                <a:cubicBezTo>
                  <a:pt x="11285664" y="2040764"/>
                  <a:pt x="11377269" y="2084705"/>
                  <a:pt x="11377269" y="2238015"/>
                </a:cubicBezTo>
                <a:lnTo>
                  <a:pt x="11377269" y="2559565"/>
                </a:lnTo>
                <a:lnTo>
                  <a:pt x="11261367" y="2559565"/>
                </a:lnTo>
                <a:lnTo>
                  <a:pt x="11261367" y="2281006"/>
                </a:lnTo>
                <a:cubicBezTo>
                  <a:pt x="11261367" y="2181915"/>
                  <a:pt x="11231445" y="2139855"/>
                  <a:pt x="11153839" y="2139855"/>
                </a:cubicBezTo>
                <a:cubicBezTo>
                  <a:pt x="11061303" y="2139855"/>
                  <a:pt x="11023875" y="2178193"/>
                  <a:pt x="10994925" y="2213697"/>
                </a:cubicBezTo>
                <a:lnTo>
                  <a:pt x="10994925" y="2559565"/>
                </a:lnTo>
                <a:lnTo>
                  <a:pt x="10879022" y="2559565"/>
                </a:lnTo>
                <a:lnTo>
                  <a:pt x="10879022" y="2057596"/>
                </a:lnTo>
                <a:lnTo>
                  <a:pt x="10993085" y="2057596"/>
                </a:lnTo>
                <a:lnTo>
                  <a:pt x="10993085" y="2120231"/>
                </a:lnTo>
                <a:cubicBezTo>
                  <a:pt x="11029541" y="2084705"/>
                  <a:pt x="11079065" y="2040764"/>
                  <a:pt x="11180969" y="2040764"/>
                </a:cubicBezTo>
                <a:close/>
                <a:moveTo>
                  <a:pt x="10308939" y="2040764"/>
                </a:moveTo>
                <a:cubicBezTo>
                  <a:pt x="10508983" y="2040764"/>
                  <a:pt x="10590311" y="2173519"/>
                  <a:pt x="10590311" y="2308115"/>
                </a:cubicBezTo>
                <a:cubicBezTo>
                  <a:pt x="10590311" y="2508158"/>
                  <a:pt x="10446347" y="2576397"/>
                  <a:pt x="10308939" y="2576397"/>
                </a:cubicBezTo>
                <a:cubicBezTo>
                  <a:pt x="10171552" y="2576397"/>
                  <a:pt x="10027589" y="2508158"/>
                  <a:pt x="10027589" y="2308115"/>
                </a:cubicBezTo>
                <a:cubicBezTo>
                  <a:pt x="10027589" y="2173519"/>
                  <a:pt x="10108896" y="2040764"/>
                  <a:pt x="10308939" y="2040764"/>
                </a:cubicBezTo>
                <a:close/>
                <a:moveTo>
                  <a:pt x="7147249" y="2040764"/>
                </a:moveTo>
                <a:cubicBezTo>
                  <a:pt x="7347292" y="2040764"/>
                  <a:pt x="7428599" y="2173519"/>
                  <a:pt x="7428599" y="2308115"/>
                </a:cubicBezTo>
                <a:cubicBezTo>
                  <a:pt x="7428599" y="2508158"/>
                  <a:pt x="7284636" y="2576397"/>
                  <a:pt x="7147249" y="2576397"/>
                </a:cubicBezTo>
                <a:cubicBezTo>
                  <a:pt x="7009820" y="2576397"/>
                  <a:pt x="6865857" y="2508158"/>
                  <a:pt x="6865857" y="2308115"/>
                </a:cubicBezTo>
                <a:cubicBezTo>
                  <a:pt x="6865857" y="2173519"/>
                  <a:pt x="6947206" y="2040764"/>
                  <a:pt x="7147249" y="2040764"/>
                </a:cubicBezTo>
                <a:close/>
                <a:moveTo>
                  <a:pt x="11916749" y="2039834"/>
                </a:moveTo>
                <a:cubicBezTo>
                  <a:pt x="11973760" y="2039834"/>
                  <a:pt x="12098099" y="2052923"/>
                  <a:pt x="12173803" y="2158549"/>
                </a:cubicBezTo>
                <a:lnTo>
                  <a:pt x="12173699" y="2158611"/>
                </a:lnTo>
                <a:lnTo>
                  <a:pt x="12077420" y="2211899"/>
                </a:lnTo>
                <a:cubicBezTo>
                  <a:pt x="12059678" y="2188470"/>
                  <a:pt x="12019479" y="2133321"/>
                  <a:pt x="11913834" y="2133321"/>
                </a:cubicBezTo>
                <a:cubicBezTo>
                  <a:pt x="11829713" y="2133321"/>
                  <a:pt x="11801673" y="2166034"/>
                  <a:pt x="11801673" y="2194074"/>
                </a:cubicBezTo>
                <a:cubicBezTo>
                  <a:pt x="11801673" y="2233342"/>
                  <a:pt x="11850350" y="2239877"/>
                  <a:pt x="11919540" y="2249223"/>
                </a:cubicBezTo>
                <a:cubicBezTo>
                  <a:pt x="12056907" y="2266986"/>
                  <a:pt x="12182156" y="2287561"/>
                  <a:pt x="12182156" y="2411880"/>
                </a:cubicBezTo>
                <a:cubicBezTo>
                  <a:pt x="12182156" y="2559565"/>
                  <a:pt x="12012966" y="2576398"/>
                  <a:pt x="11931658" y="2576398"/>
                </a:cubicBezTo>
                <a:cubicBezTo>
                  <a:pt x="11758683" y="2576398"/>
                  <a:pt x="11704505" y="2507228"/>
                  <a:pt x="11661495" y="2453940"/>
                </a:cubicBezTo>
                <a:lnTo>
                  <a:pt x="11759655" y="2396909"/>
                </a:lnTo>
                <a:cubicBezTo>
                  <a:pt x="11799854" y="2462253"/>
                  <a:pt x="11869974" y="2482931"/>
                  <a:pt x="11942845" y="2482931"/>
                </a:cubicBezTo>
                <a:cubicBezTo>
                  <a:pt x="12004632" y="2482931"/>
                  <a:pt x="12060712" y="2464217"/>
                  <a:pt x="12060712" y="2420296"/>
                </a:cubicBezTo>
                <a:cubicBezTo>
                  <a:pt x="12060712" y="2381958"/>
                  <a:pt x="12032672" y="2378215"/>
                  <a:pt x="11909263" y="2361404"/>
                </a:cubicBezTo>
                <a:cubicBezTo>
                  <a:pt x="11719539" y="2337107"/>
                  <a:pt x="11680250" y="2276333"/>
                  <a:pt x="11680250" y="2199678"/>
                </a:cubicBezTo>
                <a:cubicBezTo>
                  <a:pt x="11680250" y="2147362"/>
                  <a:pt x="11721379" y="2039834"/>
                  <a:pt x="11916749" y="2039834"/>
                </a:cubicBezTo>
                <a:close/>
                <a:moveTo>
                  <a:pt x="6349103" y="2039834"/>
                </a:moveTo>
                <a:cubicBezTo>
                  <a:pt x="6406134" y="2039834"/>
                  <a:pt x="6530473" y="2052923"/>
                  <a:pt x="6606198" y="2158549"/>
                </a:cubicBezTo>
                <a:lnTo>
                  <a:pt x="6606198" y="2158611"/>
                </a:lnTo>
                <a:lnTo>
                  <a:pt x="6509898" y="2211899"/>
                </a:lnTo>
                <a:cubicBezTo>
                  <a:pt x="6492135" y="2188470"/>
                  <a:pt x="6451937" y="2133321"/>
                  <a:pt x="6346311" y="2133321"/>
                </a:cubicBezTo>
                <a:cubicBezTo>
                  <a:pt x="6262191" y="2133321"/>
                  <a:pt x="6234151" y="2166034"/>
                  <a:pt x="6234151" y="2194074"/>
                </a:cubicBezTo>
                <a:cubicBezTo>
                  <a:pt x="6234151" y="2233260"/>
                  <a:pt x="6282746" y="2239877"/>
                  <a:pt x="6351874" y="2249223"/>
                </a:cubicBezTo>
                <a:cubicBezTo>
                  <a:pt x="6489241" y="2266986"/>
                  <a:pt x="6614490" y="2287561"/>
                  <a:pt x="6614490" y="2411880"/>
                </a:cubicBezTo>
                <a:cubicBezTo>
                  <a:pt x="6614490" y="2559565"/>
                  <a:pt x="6445299" y="2576398"/>
                  <a:pt x="6363971" y="2576398"/>
                </a:cubicBezTo>
                <a:cubicBezTo>
                  <a:pt x="6191016" y="2576398"/>
                  <a:pt x="6136818" y="2507228"/>
                  <a:pt x="6093828" y="2453940"/>
                </a:cubicBezTo>
                <a:lnTo>
                  <a:pt x="6191967" y="2396909"/>
                </a:lnTo>
                <a:cubicBezTo>
                  <a:pt x="6232166" y="2462253"/>
                  <a:pt x="6302266" y="2482931"/>
                  <a:pt x="6375199" y="2482931"/>
                </a:cubicBezTo>
                <a:cubicBezTo>
                  <a:pt x="6436965" y="2482931"/>
                  <a:pt x="6493066" y="2464217"/>
                  <a:pt x="6493066" y="2420296"/>
                </a:cubicBezTo>
                <a:cubicBezTo>
                  <a:pt x="6493066" y="2381958"/>
                  <a:pt x="6465047" y="2378215"/>
                  <a:pt x="6341659" y="2361404"/>
                </a:cubicBezTo>
                <a:cubicBezTo>
                  <a:pt x="6151934" y="2337107"/>
                  <a:pt x="6112645" y="2276333"/>
                  <a:pt x="6112645" y="2199678"/>
                </a:cubicBezTo>
                <a:cubicBezTo>
                  <a:pt x="6112645" y="2147362"/>
                  <a:pt x="6153733" y="2039834"/>
                  <a:pt x="6349103" y="2039834"/>
                </a:cubicBezTo>
                <a:close/>
                <a:moveTo>
                  <a:pt x="9028717" y="1910842"/>
                </a:moveTo>
                <a:lnTo>
                  <a:pt x="9144640" y="1910842"/>
                </a:lnTo>
                <a:lnTo>
                  <a:pt x="9144640" y="2074429"/>
                </a:lnTo>
                <a:lnTo>
                  <a:pt x="9319435" y="2074429"/>
                </a:lnTo>
                <a:lnTo>
                  <a:pt x="9319435" y="2173520"/>
                </a:lnTo>
                <a:lnTo>
                  <a:pt x="9144640" y="2173520"/>
                </a:lnTo>
                <a:lnTo>
                  <a:pt x="9144640" y="2403464"/>
                </a:lnTo>
                <a:cubicBezTo>
                  <a:pt x="9144640" y="2438989"/>
                  <a:pt x="9158640" y="2477307"/>
                  <a:pt x="9225948" y="2477307"/>
                </a:cubicBezTo>
                <a:cubicBezTo>
                  <a:pt x="9248384" y="2477307"/>
                  <a:pt x="9295117" y="2471703"/>
                  <a:pt x="9325039" y="2463287"/>
                </a:cubicBezTo>
                <a:lnTo>
                  <a:pt x="9325039" y="2565190"/>
                </a:lnTo>
                <a:cubicBezTo>
                  <a:pt x="9268008" y="2572655"/>
                  <a:pt x="9240919" y="2576398"/>
                  <a:pt x="9199769" y="2576398"/>
                </a:cubicBezTo>
                <a:cubicBezTo>
                  <a:pt x="9089470" y="2576398"/>
                  <a:pt x="9028717" y="2540872"/>
                  <a:pt x="9028717" y="2430573"/>
                </a:cubicBezTo>
                <a:lnTo>
                  <a:pt x="9028717" y="2173520"/>
                </a:lnTo>
                <a:lnTo>
                  <a:pt x="8938973" y="2173520"/>
                </a:lnTo>
                <a:lnTo>
                  <a:pt x="8938973" y="2074429"/>
                </a:lnTo>
                <a:lnTo>
                  <a:pt x="9028717" y="2074429"/>
                </a:lnTo>
                <a:close/>
                <a:moveTo>
                  <a:pt x="7723878" y="1879420"/>
                </a:moveTo>
                <a:lnTo>
                  <a:pt x="7839780" y="1879420"/>
                </a:lnTo>
                <a:lnTo>
                  <a:pt x="7839780" y="2558996"/>
                </a:lnTo>
                <a:lnTo>
                  <a:pt x="7723878" y="2558996"/>
                </a:lnTo>
                <a:close/>
                <a:moveTo>
                  <a:pt x="9613710" y="1863116"/>
                </a:moveTo>
                <a:lnTo>
                  <a:pt x="9729509" y="1863116"/>
                </a:lnTo>
                <a:lnTo>
                  <a:pt x="9729509" y="1966094"/>
                </a:lnTo>
                <a:lnTo>
                  <a:pt x="9613710" y="1966094"/>
                </a:lnTo>
                <a:lnTo>
                  <a:pt x="9613710" y="1965929"/>
                </a:lnTo>
                <a:close/>
                <a:moveTo>
                  <a:pt x="1309234" y="558308"/>
                </a:moveTo>
                <a:lnTo>
                  <a:pt x="1680349" y="558308"/>
                </a:lnTo>
                <a:lnTo>
                  <a:pt x="1938518" y="884841"/>
                </a:lnTo>
                <a:lnTo>
                  <a:pt x="2201962" y="558308"/>
                </a:lnTo>
                <a:lnTo>
                  <a:pt x="2572871" y="558308"/>
                </a:lnTo>
                <a:lnTo>
                  <a:pt x="2121667" y="1100083"/>
                </a:lnTo>
                <a:lnTo>
                  <a:pt x="2550353" y="1617540"/>
                </a:lnTo>
                <a:lnTo>
                  <a:pt x="2177602" y="1617540"/>
                </a:lnTo>
                <a:lnTo>
                  <a:pt x="1938250" y="1313567"/>
                </a:lnTo>
                <a:lnTo>
                  <a:pt x="1698918" y="1617540"/>
                </a:lnTo>
                <a:lnTo>
                  <a:pt x="1327618" y="1617540"/>
                </a:lnTo>
                <a:lnTo>
                  <a:pt x="1760376" y="1100083"/>
                </a:lnTo>
                <a:close/>
                <a:moveTo>
                  <a:pt x="548081" y="505929"/>
                </a:moveTo>
                <a:lnTo>
                  <a:pt x="548091" y="505930"/>
                </a:lnTo>
                <a:lnTo>
                  <a:pt x="455764" y="515317"/>
                </a:lnTo>
                <a:cubicBezTo>
                  <a:pt x="363431" y="535805"/>
                  <a:pt x="276341" y="594723"/>
                  <a:pt x="241525" y="738272"/>
                </a:cubicBezTo>
                <a:lnTo>
                  <a:pt x="863945" y="738272"/>
                </a:lnTo>
                <a:cubicBezTo>
                  <a:pt x="837473" y="611457"/>
                  <a:pt x="766088" y="544172"/>
                  <a:pt x="662261" y="518455"/>
                </a:cubicBezTo>
                <a:lnTo>
                  <a:pt x="548091" y="505930"/>
                </a:lnTo>
                <a:lnTo>
                  <a:pt x="548102" y="505929"/>
                </a:lnTo>
                <a:close/>
                <a:moveTo>
                  <a:pt x="9246067" y="504419"/>
                </a:moveTo>
                <a:cubicBezTo>
                  <a:pt x="9125285" y="504419"/>
                  <a:pt x="8985892" y="545363"/>
                  <a:pt x="8939510" y="736762"/>
                </a:cubicBezTo>
                <a:lnTo>
                  <a:pt x="9561930" y="736762"/>
                </a:lnTo>
                <a:cubicBezTo>
                  <a:pt x="9526632" y="567675"/>
                  <a:pt x="9411495" y="504419"/>
                  <a:pt x="9246067" y="504419"/>
                </a:cubicBezTo>
                <a:close/>
                <a:moveTo>
                  <a:pt x="6525511" y="504399"/>
                </a:moveTo>
                <a:lnTo>
                  <a:pt x="6525521" y="504400"/>
                </a:lnTo>
                <a:lnTo>
                  <a:pt x="6433216" y="513787"/>
                </a:lnTo>
                <a:cubicBezTo>
                  <a:pt x="6340900" y="534275"/>
                  <a:pt x="6253807" y="593193"/>
                  <a:pt x="6218974" y="736742"/>
                </a:cubicBezTo>
                <a:lnTo>
                  <a:pt x="6841394" y="736742"/>
                </a:lnTo>
                <a:cubicBezTo>
                  <a:pt x="6814921" y="609927"/>
                  <a:pt x="6743526" y="542642"/>
                  <a:pt x="6639693" y="516925"/>
                </a:cubicBezTo>
                <a:lnTo>
                  <a:pt x="6525521" y="504400"/>
                </a:lnTo>
                <a:lnTo>
                  <a:pt x="6525531" y="504399"/>
                </a:lnTo>
                <a:close/>
                <a:moveTo>
                  <a:pt x="5148121" y="320196"/>
                </a:moveTo>
                <a:cubicBezTo>
                  <a:pt x="5509642" y="318438"/>
                  <a:pt x="5666136" y="523155"/>
                  <a:pt x="5686091" y="690919"/>
                </a:cubicBezTo>
                <a:lnTo>
                  <a:pt x="5454493" y="690919"/>
                </a:lnTo>
                <a:cubicBezTo>
                  <a:pt x="5428872" y="612217"/>
                  <a:pt x="5331291" y="517096"/>
                  <a:pt x="5163051" y="517096"/>
                </a:cubicBezTo>
                <a:cubicBezTo>
                  <a:pt x="4945659" y="517096"/>
                  <a:pt x="4821154" y="676857"/>
                  <a:pt x="4821154" y="836764"/>
                </a:cubicBezTo>
                <a:cubicBezTo>
                  <a:pt x="4821154" y="1028163"/>
                  <a:pt x="4923347" y="1187945"/>
                  <a:pt x="5144440" y="1187945"/>
                </a:cubicBezTo>
                <a:cubicBezTo>
                  <a:pt x="5337391" y="1187945"/>
                  <a:pt x="5437330" y="1089909"/>
                  <a:pt x="5461813" y="1002584"/>
                </a:cubicBezTo>
                <a:lnTo>
                  <a:pt x="5703482" y="1002584"/>
                </a:lnTo>
                <a:cubicBezTo>
                  <a:pt x="5668576" y="1143363"/>
                  <a:pt x="5527984" y="1384825"/>
                  <a:pt x="5168551" y="1384825"/>
                </a:cubicBezTo>
                <a:cubicBezTo>
                  <a:pt x="4848966" y="1384825"/>
                  <a:pt x="4586971" y="1228723"/>
                  <a:pt x="4586971" y="827458"/>
                </a:cubicBezTo>
                <a:cubicBezTo>
                  <a:pt x="4586971" y="565483"/>
                  <a:pt x="4793217" y="322016"/>
                  <a:pt x="5148121" y="320196"/>
                </a:cubicBezTo>
                <a:close/>
                <a:moveTo>
                  <a:pt x="553727" y="320196"/>
                </a:moveTo>
                <a:cubicBezTo>
                  <a:pt x="929040" y="324001"/>
                  <a:pt x="1109274" y="556157"/>
                  <a:pt x="1109274" y="916665"/>
                </a:cubicBezTo>
                <a:lnTo>
                  <a:pt x="234121" y="916665"/>
                </a:lnTo>
                <a:cubicBezTo>
                  <a:pt x="243344" y="979776"/>
                  <a:pt x="278662" y="1187945"/>
                  <a:pt x="562908" y="1199091"/>
                </a:cubicBezTo>
                <a:lnTo>
                  <a:pt x="562970" y="1199091"/>
                </a:lnTo>
                <a:cubicBezTo>
                  <a:pt x="692791" y="1199091"/>
                  <a:pt x="783507" y="1143735"/>
                  <a:pt x="825132" y="1076178"/>
                </a:cubicBezTo>
                <a:lnTo>
                  <a:pt x="1083715" y="1076178"/>
                </a:lnTo>
                <a:cubicBezTo>
                  <a:pt x="1049864" y="1174173"/>
                  <a:pt x="909561" y="1384825"/>
                  <a:pt x="570435" y="1384825"/>
                </a:cubicBezTo>
                <a:cubicBezTo>
                  <a:pt x="213692" y="1384825"/>
                  <a:pt x="0" y="1161849"/>
                  <a:pt x="0" y="849791"/>
                </a:cubicBezTo>
                <a:cubicBezTo>
                  <a:pt x="0" y="567324"/>
                  <a:pt x="185816" y="320196"/>
                  <a:pt x="553727" y="320196"/>
                </a:cubicBezTo>
                <a:close/>
                <a:moveTo>
                  <a:pt x="10744571" y="320113"/>
                </a:moveTo>
                <a:cubicBezTo>
                  <a:pt x="10952762" y="320113"/>
                  <a:pt x="11134835" y="407355"/>
                  <a:pt x="11134835" y="712114"/>
                </a:cubicBezTo>
                <a:lnTo>
                  <a:pt x="11134835" y="1351387"/>
                </a:lnTo>
                <a:lnTo>
                  <a:pt x="10904353" y="1351387"/>
                </a:lnTo>
                <a:lnTo>
                  <a:pt x="10904353" y="797702"/>
                </a:lnTo>
                <a:cubicBezTo>
                  <a:pt x="10904353" y="600760"/>
                  <a:pt x="10844965" y="517095"/>
                  <a:pt x="10690786" y="517095"/>
                </a:cubicBezTo>
                <a:cubicBezTo>
                  <a:pt x="10506748" y="517095"/>
                  <a:pt x="10432451" y="593295"/>
                  <a:pt x="10374882" y="664016"/>
                </a:cubicBezTo>
                <a:lnTo>
                  <a:pt x="10374882" y="1351387"/>
                </a:lnTo>
                <a:lnTo>
                  <a:pt x="10144442" y="1351387"/>
                </a:lnTo>
                <a:lnTo>
                  <a:pt x="10144442" y="353591"/>
                </a:lnTo>
                <a:lnTo>
                  <a:pt x="10371119" y="353591"/>
                </a:lnTo>
                <a:lnTo>
                  <a:pt x="10371119" y="478034"/>
                </a:lnTo>
                <a:cubicBezTo>
                  <a:pt x="10443617" y="407355"/>
                  <a:pt x="10542088" y="320113"/>
                  <a:pt x="10744571" y="320113"/>
                </a:cubicBezTo>
                <a:close/>
                <a:moveTo>
                  <a:pt x="9251692" y="318686"/>
                </a:moveTo>
                <a:cubicBezTo>
                  <a:pt x="9627005" y="322491"/>
                  <a:pt x="9807259" y="554647"/>
                  <a:pt x="9807259" y="915155"/>
                </a:cubicBezTo>
                <a:lnTo>
                  <a:pt x="8932086" y="915155"/>
                </a:lnTo>
                <a:cubicBezTo>
                  <a:pt x="8941329" y="978266"/>
                  <a:pt x="8976648" y="1186456"/>
                  <a:pt x="9260873" y="1197581"/>
                </a:cubicBezTo>
                <a:lnTo>
                  <a:pt x="9260935" y="1197643"/>
                </a:lnTo>
                <a:cubicBezTo>
                  <a:pt x="9390796" y="1197643"/>
                  <a:pt x="9481512" y="1142266"/>
                  <a:pt x="9523138" y="1074730"/>
                </a:cubicBezTo>
                <a:lnTo>
                  <a:pt x="9781618" y="1074730"/>
                </a:lnTo>
                <a:cubicBezTo>
                  <a:pt x="9747809" y="1172705"/>
                  <a:pt x="9607485" y="1383377"/>
                  <a:pt x="9268359" y="1383377"/>
                </a:cubicBezTo>
                <a:cubicBezTo>
                  <a:pt x="8911594" y="1383377"/>
                  <a:pt x="8697924" y="1160339"/>
                  <a:pt x="8697986" y="848281"/>
                </a:cubicBezTo>
                <a:cubicBezTo>
                  <a:pt x="8697986" y="565834"/>
                  <a:pt x="8883802" y="318686"/>
                  <a:pt x="9251692" y="318686"/>
                </a:cubicBezTo>
                <a:close/>
                <a:moveTo>
                  <a:pt x="6531156" y="318666"/>
                </a:moveTo>
                <a:cubicBezTo>
                  <a:pt x="6906469" y="322471"/>
                  <a:pt x="7086682" y="554627"/>
                  <a:pt x="7086682" y="915135"/>
                </a:cubicBezTo>
                <a:lnTo>
                  <a:pt x="6211571" y="915135"/>
                </a:lnTo>
                <a:cubicBezTo>
                  <a:pt x="6220793" y="978246"/>
                  <a:pt x="6256133" y="1186436"/>
                  <a:pt x="6540358" y="1197561"/>
                </a:cubicBezTo>
                <a:lnTo>
                  <a:pt x="6540441" y="1197644"/>
                </a:lnTo>
                <a:cubicBezTo>
                  <a:pt x="6670280" y="1197644"/>
                  <a:pt x="6760997" y="1142267"/>
                  <a:pt x="6802622" y="1074731"/>
                </a:cubicBezTo>
                <a:lnTo>
                  <a:pt x="7061103" y="1074731"/>
                </a:lnTo>
                <a:cubicBezTo>
                  <a:pt x="7027231" y="1172726"/>
                  <a:pt x="6886949" y="1383377"/>
                  <a:pt x="6547823" y="1383377"/>
                </a:cubicBezTo>
                <a:cubicBezTo>
                  <a:pt x="6191099" y="1383377"/>
                  <a:pt x="5977326" y="1160319"/>
                  <a:pt x="5977326" y="848261"/>
                </a:cubicBezTo>
                <a:cubicBezTo>
                  <a:pt x="5977326" y="565794"/>
                  <a:pt x="6163225" y="318666"/>
                  <a:pt x="6531156" y="318666"/>
                </a:cubicBezTo>
                <a:close/>
                <a:moveTo>
                  <a:pt x="11603037" y="61902"/>
                </a:moveTo>
                <a:lnTo>
                  <a:pt x="11833456" y="61902"/>
                </a:lnTo>
                <a:lnTo>
                  <a:pt x="11833456" y="387111"/>
                </a:lnTo>
                <a:lnTo>
                  <a:pt x="12180854" y="387111"/>
                </a:lnTo>
                <a:lnTo>
                  <a:pt x="12180854" y="583970"/>
                </a:lnTo>
                <a:lnTo>
                  <a:pt x="11833456" y="583970"/>
                </a:lnTo>
                <a:lnTo>
                  <a:pt x="11833456" y="1041191"/>
                </a:lnTo>
                <a:cubicBezTo>
                  <a:pt x="11833456" y="1111725"/>
                  <a:pt x="11861352" y="1188008"/>
                  <a:pt x="11995120" y="1188008"/>
                </a:cubicBezTo>
                <a:cubicBezTo>
                  <a:pt x="12039744" y="1188008"/>
                  <a:pt x="12132570" y="1176841"/>
                  <a:pt x="12192124" y="1160195"/>
                </a:cubicBezTo>
                <a:lnTo>
                  <a:pt x="12192124" y="1362554"/>
                </a:lnTo>
                <a:cubicBezTo>
                  <a:pt x="12078764" y="1377360"/>
                  <a:pt x="12024856" y="1384825"/>
                  <a:pt x="11943114" y="1384825"/>
                </a:cubicBezTo>
                <a:cubicBezTo>
                  <a:pt x="11723923" y="1384825"/>
                  <a:pt x="11603078" y="1314249"/>
                  <a:pt x="11603078" y="1095079"/>
                </a:cubicBezTo>
                <a:lnTo>
                  <a:pt x="11603078" y="583970"/>
                </a:lnTo>
                <a:lnTo>
                  <a:pt x="11424644" y="583970"/>
                </a:lnTo>
                <a:lnTo>
                  <a:pt x="11424644" y="387111"/>
                </a:lnTo>
                <a:lnTo>
                  <a:pt x="11603037" y="387111"/>
                </a:lnTo>
                <a:close/>
                <a:moveTo>
                  <a:pt x="3123890" y="41802"/>
                </a:moveTo>
                <a:lnTo>
                  <a:pt x="3494984" y="41802"/>
                </a:lnTo>
                <a:lnTo>
                  <a:pt x="3753154" y="368521"/>
                </a:lnTo>
                <a:lnTo>
                  <a:pt x="4016618" y="41802"/>
                </a:lnTo>
                <a:lnTo>
                  <a:pt x="4387528" y="41802"/>
                </a:lnTo>
                <a:lnTo>
                  <a:pt x="3936365" y="583680"/>
                </a:lnTo>
                <a:lnTo>
                  <a:pt x="4365092" y="1101220"/>
                </a:lnTo>
                <a:lnTo>
                  <a:pt x="3992341" y="1101220"/>
                </a:lnTo>
                <a:lnTo>
                  <a:pt x="3752989" y="797247"/>
                </a:lnTo>
                <a:lnTo>
                  <a:pt x="3513698" y="1101220"/>
                </a:lnTo>
                <a:lnTo>
                  <a:pt x="3142313" y="1101220"/>
                </a:lnTo>
                <a:lnTo>
                  <a:pt x="3574990" y="583577"/>
                </a:lnTo>
                <a:close/>
                <a:moveTo>
                  <a:pt x="2765212" y="40013"/>
                </a:moveTo>
                <a:lnTo>
                  <a:pt x="2925470" y="40013"/>
                </a:lnTo>
                <a:lnTo>
                  <a:pt x="2925470" y="1616102"/>
                </a:lnTo>
                <a:lnTo>
                  <a:pt x="2765212" y="1616102"/>
                </a:lnTo>
                <a:close/>
                <a:moveTo>
                  <a:pt x="8107090" y="0"/>
                </a:moveTo>
                <a:lnTo>
                  <a:pt x="8337489" y="0"/>
                </a:lnTo>
                <a:lnTo>
                  <a:pt x="8337489" y="1350818"/>
                </a:lnTo>
                <a:lnTo>
                  <a:pt x="8107090" y="1350818"/>
                </a:lnTo>
                <a:close/>
                <a:moveTo>
                  <a:pt x="7441948" y="0"/>
                </a:moveTo>
                <a:lnTo>
                  <a:pt x="7672305" y="0"/>
                </a:lnTo>
                <a:lnTo>
                  <a:pt x="7672305" y="1350818"/>
                </a:lnTo>
                <a:lnTo>
                  <a:pt x="7441948" y="1350818"/>
                </a:lnTo>
                <a:close/>
              </a:path>
            </a:pathLst>
          </a:custGeom>
          <a:solidFill>
            <a:schemeClr val="bg1"/>
          </a:solidFill>
          <a:ln w="206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A0A574-B5D0-0BB8-4B95-4ABC290A66E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68313" y="468313"/>
            <a:ext cx="7534275" cy="5921375"/>
          </a:xfrm>
          <a:solidFill>
            <a:schemeClr val="bg1">
              <a:alpha val="90000"/>
            </a:schemeClr>
          </a:solidFill>
        </p:spPr>
        <p:txBody>
          <a:bodyPr lIns="360000" tIns="360000" rIns="360000" bIns="360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27">
            <a:extLst>
              <a:ext uri="{FF2B5EF4-FFF2-40B4-BE49-F238E27FC236}">
                <a16:creationId xmlns:a16="http://schemas.microsoft.com/office/drawing/2014/main" id="{E3B01821-093E-4B00-8E6F-78FDEA178C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562800" y="2619000"/>
            <a:ext cx="2880000" cy="1620000"/>
          </a:xfrm>
          <a:solidFill>
            <a:schemeClr val="accent4"/>
          </a:solidFill>
        </p:spPr>
        <p:txBody>
          <a:bodyPr lIns="180000" tIns="180000" rIns="180000" bIns="180000" anchor="ctr" anchorCtr="0"/>
          <a:lstStyle>
            <a:lvl1pPr marL="252000" indent="-252000" algn="l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Mastertext bearbeiten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559A1A2C-7A1E-F78D-66D8-9A69AD79DF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51" hasCustomPrompt="1"/>
          </p:nvPr>
        </p:nvSpPr>
        <p:spPr bwMode="gray">
          <a:xfrm>
            <a:off x="10282538" y="6225096"/>
            <a:ext cx="1661316" cy="543971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1232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ferenzen_3">
    <p:bg bwMode="gray">
      <p:bgPr>
        <a:gradFill flip="none" rotWithShape="1">
          <a:gsLst>
            <a:gs pos="5000">
              <a:schemeClr val="accent1"/>
            </a:gs>
            <a:gs pos="80000">
              <a:schemeClr val="accent2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97C94F51-E8C1-44BB-A8BF-A20A186E009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4934"/>
            <a:ext cx="1440000" cy="304296"/>
          </a:xfrm>
          <a:custGeom>
            <a:avLst/>
            <a:gdLst>
              <a:gd name="connsiteX0" fmla="*/ 10308939 w 12192124"/>
              <a:gd name="connsiteY0" fmla="*/ 2139855 h 2576398"/>
              <a:gd name="connsiteX1" fmla="*/ 10145373 w 12192124"/>
              <a:gd name="connsiteY1" fmla="*/ 2306254 h 2576398"/>
              <a:gd name="connsiteX2" fmla="*/ 10308939 w 12192124"/>
              <a:gd name="connsiteY2" fmla="*/ 2477306 h 2576398"/>
              <a:gd name="connsiteX3" fmla="*/ 10472547 w 12192124"/>
              <a:gd name="connsiteY3" fmla="*/ 2306254 h 2576398"/>
              <a:gd name="connsiteX4" fmla="*/ 10308939 w 12192124"/>
              <a:gd name="connsiteY4" fmla="*/ 2139855 h 2576398"/>
              <a:gd name="connsiteX5" fmla="*/ 7147249 w 12192124"/>
              <a:gd name="connsiteY5" fmla="*/ 2139855 h 2576398"/>
              <a:gd name="connsiteX6" fmla="*/ 6983662 w 12192124"/>
              <a:gd name="connsiteY6" fmla="*/ 2306254 h 2576398"/>
              <a:gd name="connsiteX7" fmla="*/ 7147249 w 12192124"/>
              <a:gd name="connsiteY7" fmla="*/ 2477306 h 2576398"/>
              <a:gd name="connsiteX8" fmla="*/ 7310836 w 12192124"/>
              <a:gd name="connsiteY8" fmla="*/ 2306254 h 2576398"/>
              <a:gd name="connsiteX9" fmla="*/ 7147249 w 12192124"/>
              <a:gd name="connsiteY9" fmla="*/ 2139855 h 2576398"/>
              <a:gd name="connsiteX10" fmla="*/ 9613710 w 12192124"/>
              <a:gd name="connsiteY10" fmla="*/ 2057596 h 2576398"/>
              <a:gd name="connsiteX11" fmla="*/ 9729509 w 12192124"/>
              <a:gd name="connsiteY11" fmla="*/ 2057596 h 2576398"/>
              <a:gd name="connsiteX12" fmla="*/ 9729509 w 12192124"/>
              <a:gd name="connsiteY12" fmla="*/ 2559565 h 2576398"/>
              <a:gd name="connsiteX13" fmla="*/ 9613710 w 12192124"/>
              <a:gd name="connsiteY13" fmla="*/ 2559565 h 2576398"/>
              <a:gd name="connsiteX14" fmla="*/ 8173354 w 12192124"/>
              <a:gd name="connsiteY14" fmla="*/ 2057596 h 2576398"/>
              <a:gd name="connsiteX15" fmla="*/ 8289153 w 12192124"/>
              <a:gd name="connsiteY15" fmla="*/ 2057596 h 2576398"/>
              <a:gd name="connsiteX16" fmla="*/ 8289153 w 12192124"/>
              <a:gd name="connsiteY16" fmla="*/ 2336155 h 2576398"/>
              <a:gd name="connsiteX17" fmla="*/ 8396681 w 12192124"/>
              <a:gd name="connsiteY17" fmla="*/ 2477306 h 2576398"/>
              <a:gd name="connsiteX18" fmla="*/ 8555574 w 12192124"/>
              <a:gd name="connsiteY18" fmla="*/ 2403463 h 2576398"/>
              <a:gd name="connsiteX19" fmla="*/ 8555574 w 12192124"/>
              <a:gd name="connsiteY19" fmla="*/ 2057596 h 2576398"/>
              <a:gd name="connsiteX20" fmla="*/ 8671518 w 12192124"/>
              <a:gd name="connsiteY20" fmla="*/ 2057596 h 2576398"/>
              <a:gd name="connsiteX21" fmla="*/ 8671600 w 12192124"/>
              <a:gd name="connsiteY21" fmla="*/ 2057596 h 2576398"/>
              <a:gd name="connsiteX22" fmla="*/ 8671600 w 12192124"/>
              <a:gd name="connsiteY22" fmla="*/ 2559565 h 2576398"/>
              <a:gd name="connsiteX23" fmla="*/ 8557538 w 12192124"/>
              <a:gd name="connsiteY23" fmla="*/ 2559565 h 2576398"/>
              <a:gd name="connsiteX24" fmla="*/ 8557538 w 12192124"/>
              <a:gd name="connsiteY24" fmla="*/ 2496950 h 2576398"/>
              <a:gd name="connsiteX25" fmla="*/ 8369654 w 12192124"/>
              <a:gd name="connsiteY25" fmla="*/ 2576397 h 2576398"/>
              <a:gd name="connsiteX26" fmla="*/ 8173354 w 12192124"/>
              <a:gd name="connsiteY26" fmla="*/ 2379145 h 2576398"/>
              <a:gd name="connsiteX27" fmla="*/ 11180969 w 12192124"/>
              <a:gd name="connsiteY27" fmla="*/ 2040764 h 2576398"/>
              <a:gd name="connsiteX28" fmla="*/ 11377269 w 12192124"/>
              <a:gd name="connsiteY28" fmla="*/ 2238015 h 2576398"/>
              <a:gd name="connsiteX29" fmla="*/ 11377269 w 12192124"/>
              <a:gd name="connsiteY29" fmla="*/ 2559565 h 2576398"/>
              <a:gd name="connsiteX30" fmla="*/ 11261367 w 12192124"/>
              <a:gd name="connsiteY30" fmla="*/ 2559565 h 2576398"/>
              <a:gd name="connsiteX31" fmla="*/ 11261367 w 12192124"/>
              <a:gd name="connsiteY31" fmla="*/ 2281006 h 2576398"/>
              <a:gd name="connsiteX32" fmla="*/ 11153839 w 12192124"/>
              <a:gd name="connsiteY32" fmla="*/ 2139855 h 2576398"/>
              <a:gd name="connsiteX33" fmla="*/ 10994925 w 12192124"/>
              <a:gd name="connsiteY33" fmla="*/ 2213697 h 2576398"/>
              <a:gd name="connsiteX34" fmla="*/ 10994925 w 12192124"/>
              <a:gd name="connsiteY34" fmla="*/ 2559565 h 2576398"/>
              <a:gd name="connsiteX35" fmla="*/ 10879022 w 12192124"/>
              <a:gd name="connsiteY35" fmla="*/ 2559565 h 2576398"/>
              <a:gd name="connsiteX36" fmla="*/ 10879022 w 12192124"/>
              <a:gd name="connsiteY36" fmla="*/ 2057596 h 2576398"/>
              <a:gd name="connsiteX37" fmla="*/ 10993085 w 12192124"/>
              <a:gd name="connsiteY37" fmla="*/ 2057596 h 2576398"/>
              <a:gd name="connsiteX38" fmla="*/ 10993085 w 12192124"/>
              <a:gd name="connsiteY38" fmla="*/ 2120231 h 2576398"/>
              <a:gd name="connsiteX39" fmla="*/ 11180969 w 12192124"/>
              <a:gd name="connsiteY39" fmla="*/ 2040764 h 2576398"/>
              <a:gd name="connsiteX40" fmla="*/ 10308939 w 12192124"/>
              <a:gd name="connsiteY40" fmla="*/ 2040764 h 2576398"/>
              <a:gd name="connsiteX41" fmla="*/ 10590311 w 12192124"/>
              <a:gd name="connsiteY41" fmla="*/ 2308115 h 2576398"/>
              <a:gd name="connsiteX42" fmla="*/ 10308939 w 12192124"/>
              <a:gd name="connsiteY42" fmla="*/ 2576397 h 2576398"/>
              <a:gd name="connsiteX43" fmla="*/ 10027589 w 12192124"/>
              <a:gd name="connsiteY43" fmla="*/ 2308115 h 2576398"/>
              <a:gd name="connsiteX44" fmla="*/ 10308939 w 12192124"/>
              <a:gd name="connsiteY44" fmla="*/ 2040764 h 2576398"/>
              <a:gd name="connsiteX45" fmla="*/ 7147249 w 12192124"/>
              <a:gd name="connsiteY45" fmla="*/ 2040764 h 2576398"/>
              <a:gd name="connsiteX46" fmla="*/ 7428599 w 12192124"/>
              <a:gd name="connsiteY46" fmla="*/ 2308115 h 2576398"/>
              <a:gd name="connsiteX47" fmla="*/ 7147249 w 12192124"/>
              <a:gd name="connsiteY47" fmla="*/ 2576397 h 2576398"/>
              <a:gd name="connsiteX48" fmla="*/ 6865857 w 12192124"/>
              <a:gd name="connsiteY48" fmla="*/ 2308115 h 2576398"/>
              <a:gd name="connsiteX49" fmla="*/ 7147249 w 12192124"/>
              <a:gd name="connsiteY49" fmla="*/ 2040764 h 2576398"/>
              <a:gd name="connsiteX50" fmla="*/ 11916749 w 12192124"/>
              <a:gd name="connsiteY50" fmla="*/ 2039834 h 2576398"/>
              <a:gd name="connsiteX51" fmla="*/ 12173803 w 12192124"/>
              <a:gd name="connsiteY51" fmla="*/ 2158549 h 2576398"/>
              <a:gd name="connsiteX52" fmla="*/ 12173699 w 12192124"/>
              <a:gd name="connsiteY52" fmla="*/ 2158611 h 2576398"/>
              <a:gd name="connsiteX53" fmla="*/ 12077420 w 12192124"/>
              <a:gd name="connsiteY53" fmla="*/ 2211899 h 2576398"/>
              <a:gd name="connsiteX54" fmla="*/ 11913834 w 12192124"/>
              <a:gd name="connsiteY54" fmla="*/ 2133321 h 2576398"/>
              <a:gd name="connsiteX55" fmla="*/ 11801673 w 12192124"/>
              <a:gd name="connsiteY55" fmla="*/ 2194074 h 2576398"/>
              <a:gd name="connsiteX56" fmla="*/ 11919540 w 12192124"/>
              <a:gd name="connsiteY56" fmla="*/ 2249223 h 2576398"/>
              <a:gd name="connsiteX57" fmla="*/ 12182156 w 12192124"/>
              <a:gd name="connsiteY57" fmla="*/ 2411880 h 2576398"/>
              <a:gd name="connsiteX58" fmla="*/ 11931658 w 12192124"/>
              <a:gd name="connsiteY58" fmla="*/ 2576398 h 2576398"/>
              <a:gd name="connsiteX59" fmla="*/ 11661495 w 12192124"/>
              <a:gd name="connsiteY59" fmla="*/ 2453940 h 2576398"/>
              <a:gd name="connsiteX60" fmla="*/ 11759655 w 12192124"/>
              <a:gd name="connsiteY60" fmla="*/ 2396909 h 2576398"/>
              <a:gd name="connsiteX61" fmla="*/ 11942845 w 12192124"/>
              <a:gd name="connsiteY61" fmla="*/ 2482931 h 2576398"/>
              <a:gd name="connsiteX62" fmla="*/ 12060712 w 12192124"/>
              <a:gd name="connsiteY62" fmla="*/ 2420296 h 2576398"/>
              <a:gd name="connsiteX63" fmla="*/ 11909263 w 12192124"/>
              <a:gd name="connsiteY63" fmla="*/ 2361404 h 2576398"/>
              <a:gd name="connsiteX64" fmla="*/ 11680250 w 12192124"/>
              <a:gd name="connsiteY64" fmla="*/ 2199678 h 2576398"/>
              <a:gd name="connsiteX65" fmla="*/ 11916749 w 12192124"/>
              <a:gd name="connsiteY65" fmla="*/ 2039834 h 2576398"/>
              <a:gd name="connsiteX66" fmla="*/ 6349103 w 12192124"/>
              <a:gd name="connsiteY66" fmla="*/ 2039834 h 2576398"/>
              <a:gd name="connsiteX67" fmla="*/ 6606198 w 12192124"/>
              <a:gd name="connsiteY67" fmla="*/ 2158549 h 2576398"/>
              <a:gd name="connsiteX68" fmla="*/ 6606198 w 12192124"/>
              <a:gd name="connsiteY68" fmla="*/ 2158611 h 2576398"/>
              <a:gd name="connsiteX69" fmla="*/ 6509898 w 12192124"/>
              <a:gd name="connsiteY69" fmla="*/ 2211899 h 2576398"/>
              <a:gd name="connsiteX70" fmla="*/ 6346311 w 12192124"/>
              <a:gd name="connsiteY70" fmla="*/ 2133321 h 2576398"/>
              <a:gd name="connsiteX71" fmla="*/ 6234151 w 12192124"/>
              <a:gd name="connsiteY71" fmla="*/ 2194074 h 2576398"/>
              <a:gd name="connsiteX72" fmla="*/ 6351874 w 12192124"/>
              <a:gd name="connsiteY72" fmla="*/ 2249223 h 2576398"/>
              <a:gd name="connsiteX73" fmla="*/ 6614490 w 12192124"/>
              <a:gd name="connsiteY73" fmla="*/ 2411880 h 2576398"/>
              <a:gd name="connsiteX74" fmla="*/ 6363971 w 12192124"/>
              <a:gd name="connsiteY74" fmla="*/ 2576398 h 2576398"/>
              <a:gd name="connsiteX75" fmla="*/ 6093828 w 12192124"/>
              <a:gd name="connsiteY75" fmla="*/ 2453940 h 2576398"/>
              <a:gd name="connsiteX76" fmla="*/ 6191967 w 12192124"/>
              <a:gd name="connsiteY76" fmla="*/ 2396909 h 2576398"/>
              <a:gd name="connsiteX77" fmla="*/ 6375199 w 12192124"/>
              <a:gd name="connsiteY77" fmla="*/ 2482931 h 2576398"/>
              <a:gd name="connsiteX78" fmla="*/ 6493066 w 12192124"/>
              <a:gd name="connsiteY78" fmla="*/ 2420296 h 2576398"/>
              <a:gd name="connsiteX79" fmla="*/ 6341659 w 12192124"/>
              <a:gd name="connsiteY79" fmla="*/ 2361404 h 2576398"/>
              <a:gd name="connsiteX80" fmla="*/ 6112645 w 12192124"/>
              <a:gd name="connsiteY80" fmla="*/ 2199678 h 2576398"/>
              <a:gd name="connsiteX81" fmla="*/ 6349103 w 12192124"/>
              <a:gd name="connsiteY81" fmla="*/ 2039834 h 2576398"/>
              <a:gd name="connsiteX82" fmla="*/ 9028717 w 12192124"/>
              <a:gd name="connsiteY82" fmla="*/ 1910842 h 2576398"/>
              <a:gd name="connsiteX83" fmla="*/ 9144640 w 12192124"/>
              <a:gd name="connsiteY83" fmla="*/ 1910842 h 2576398"/>
              <a:gd name="connsiteX84" fmla="*/ 9144640 w 12192124"/>
              <a:gd name="connsiteY84" fmla="*/ 2074429 h 2576398"/>
              <a:gd name="connsiteX85" fmla="*/ 9319435 w 12192124"/>
              <a:gd name="connsiteY85" fmla="*/ 2074429 h 2576398"/>
              <a:gd name="connsiteX86" fmla="*/ 9319435 w 12192124"/>
              <a:gd name="connsiteY86" fmla="*/ 2173520 h 2576398"/>
              <a:gd name="connsiteX87" fmla="*/ 9144640 w 12192124"/>
              <a:gd name="connsiteY87" fmla="*/ 2173520 h 2576398"/>
              <a:gd name="connsiteX88" fmla="*/ 9144640 w 12192124"/>
              <a:gd name="connsiteY88" fmla="*/ 2403464 h 2576398"/>
              <a:gd name="connsiteX89" fmla="*/ 9225948 w 12192124"/>
              <a:gd name="connsiteY89" fmla="*/ 2477307 h 2576398"/>
              <a:gd name="connsiteX90" fmla="*/ 9325039 w 12192124"/>
              <a:gd name="connsiteY90" fmla="*/ 2463287 h 2576398"/>
              <a:gd name="connsiteX91" fmla="*/ 9325039 w 12192124"/>
              <a:gd name="connsiteY91" fmla="*/ 2565190 h 2576398"/>
              <a:gd name="connsiteX92" fmla="*/ 9199769 w 12192124"/>
              <a:gd name="connsiteY92" fmla="*/ 2576398 h 2576398"/>
              <a:gd name="connsiteX93" fmla="*/ 9028717 w 12192124"/>
              <a:gd name="connsiteY93" fmla="*/ 2430573 h 2576398"/>
              <a:gd name="connsiteX94" fmla="*/ 9028717 w 12192124"/>
              <a:gd name="connsiteY94" fmla="*/ 2173520 h 2576398"/>
              <a:gd name="connsiteX95" fmla="*/ 8938973 w 12192124"/>
              <a:gd name="connsiteY95" fmla="*/ 2173520 h 2576398"/>
              <a:gd name="connsiteX96" fmla="*/ 8938973 w 12192124"/>
              <a:gd name="connsiteY96" fmla="*/ 2074429 h 2576398"/>
              <a:gd name="connsiteX97" fmla="*/ 9028717 w 12192124"/>
              <a:gd name="connsiteY97" fmla="*/ 2074429 h 2576398"/>
              <a:gd name="connsiteX98" fmla="*/ 7723878 w 12192124"/>
              <a:gd name="connsiteY98" fmla="*/ 1879420 h 2576398"/>
              <a:gd name="connsiteX99" fmla="*/ 7839780 w 12192124"/>
              <a:gd name="connsiteY99" fmla="*/ 1879420 h 2576398"/>
              <a:gd name="connsiteX100" fmla="*/ 7839780 w 12192124"/>
              <a:gd name="connsiteY100" fmla="*/ 2558996 h 2576398"/>
              <a:gd name="connsiteX101" fmla="*/ 7723878 w 12192124"/>
              <a:gd name="connsiteY101" fmla="*/ 2558996 h 2576398"/>
              <a:gd name="connsiteX102" fmla="*/ 9613710 w 12192124"/>
              <a:gd name="connsiteY102" fmla="*/ 1863116 h 2576398"/>
              <a:gd name="connsiteX103" fmla="*/ 9729509 w 12192124"/>
              <a:gd name="connsiteY103" fmla="*/ 1863116 h 2576398"/>
              <a:gd name="connsiteX104" fmla="*/ 9729509 w 12192124"/>
              <a:gd name="connsiteY104" fmla="*/ 1966094 h 2576398"/>
              <a:gd name="connsiteX105" fmla="*/ 9613710 w 12192124"/>
              <a:gd name="connsiteY105" fmla="*/ 1966094 h 2576398"/>
              <a:gd name="connsiteX106" fmla="*/ 9613710 w 12192124"/>
              <a:gd name="connsiteY106" fmla="*/ 1965929 h 2576398"/>
              <a:gd name="connsiteX107" fmla="*/ 1309234 w 12192124"/>
              <a:gd name="connsiteY107" fmla="*/ 558308 h 2576398"/>
              <a:gd name="connsiteX108" fmla="*/ 1680349 w 12192124"/>
              <a:gd name="connsiteY108" fmla="*/ 558308 h 2576398"/>
              <a:gd name="connsiteX109" fmla="*/ 1938518 w 12192124"/>
              <a:gd name="connsiteY109" fmla="*/ 884841 h 2576398"/>
              <a:gd name="connsiteX110" fmla="*/ 2201962 w 12192124"/>
              <a:gd name="connsiteY110" fmla="*/ 558308 h 2576398"/>
              <a:gd name="connsiteX111" fmla="*/ 2572871 w 12192124"/>
              <a:gd name="connsiteY111" fmla="*/ 558308 h 2576398"/>
              <a:gd name="connsiteX112" fmla="*/ 2121667 w 12192124"/>
              <a:gd name="connsiteY112" fmla="*/ 1100083 h 2576398"/>
              <a:gd name="connsiteX113" fmla="*/ 2550353 w 12192124"/>
              <a:gd name="connsiteY113" fmla="*/ 1617540 h 2576398"/>
              <a:gd name="connsiteX114" fmla="*/ 2177602 w 12192124"/>
              <a:gd name="connsiteY114" fmla="*/ 1617540 h 2576398"/>
              <a:gd name="connsiteX115" fmla="*/ 1938250 w 12192124"/>
              <a:gd name="connsiteY115" fmla="*/ 1313567 h 2576398"/>
              <a:gd name="connsiteX116" fmla="*/ 1698918 w 12192124"/>
              <a:gd name="connsiteY116" fmla="*/ 1617540 h 2576398"/>
              <a:gd name="connsiteX117" fmla="*/ 1327618 w 12192124"/>
              <a:gd name="connsiteY117" fmla="*/ 1617540 h 2576398"/>
              <a:gd name="connsiteX118" fmla="*/ 1760376 w 12192124"/>
              <a:gd name="connsiteY118" fmla="*/ 1100083 h 2576398"/>
              <a:gd name="connsiteX119" fmla="*/ 548081 w 12192124"/>
              <a:gd name="connsiteY119" fmla="*/ 505929 h 2576398"/>
              <a:gd name="connsiteX120" fmla="*/ 548091 w 12192124"/>
              <a:gd name="connsiteY120" fmla="*/ 505930 h 2576398"/>
              <a:gd name="connsiteX121" fmla="*/ 455764 w 12192124"/>
              <a:gd name="connsiteY121" fmla="*/ 515317 h 2576398"/>
              <a:gd name="connsiteX122" fmla="*/ 241525 w 12192124"/>
              <a:gd name="connsiteY122" fmla="*/ 738272 h 2576398"/>
              <a:gd name="connsiteX123" fmla="*/ 863945 w 12192124"/>
              <a:gd name="connsiteY123" fmla="*/ 738272 h 2576398"/>
              <a:gd name="connsiteX124" fmla="*/ 662261 w 12192124"/>
              <a:gd name="connsiteY124" fmla="*/ 518455 h 2576398"/>
              <a:gd name="connsiteX125" fmla="*/ 548091 w 12192124"/>
              <a:gd name="connsiteY125" fmla="*/ 505930 h 2576398"/>
              <a:gd name="connsiteX126" fmla="*/ 548102 w 12192124"/>
              <a:gd name="connsiteY126" fmla="*/ 505929 h 2576398"/>
              <a:gd name="connsiteX127" fmla="*/ 9246067 w 12192124"/>
              <a:gd name="connsiteY127" fmla="*/ 504419 h 2576398"/>
              <a:gd name="connsiteX128" fmla="*/ 8939510 w 12192124"/>
              <a:gd name="connsiteY128" fmla="*/ 736762 h 2576398"/>
              <a:gd name="connsiteX129" fmla="*/ 9561930 w 12192124"/>
              <a:gd name="connsiteY129" fmla="*/ 736762 h 2576398"/>
              <a:gd name="connsiteX130" fmla="*/ 9246067 w 12192124"/>
              <a:gd name="connsiteY130" fmla="*/ 504419 h 2576398"/>
              <a:gd name="connsiteX131" fmla="*/ 6525511 w 12192124"/>
              <a:gd name="connsiteY131" fmla="*/ 504399 h 2576398"/>
              <a:gd name="connsiteX132" fmla="*/ 6525521 w 12192124"/>
              <a:gd name="connsiteY132" fmla="*/ 504400 h 2576398"/>
              <a:gd name="connsiteX133" fmla="*/ 6433216 w 12192124"/>
              <a:gd name="connsiteY133" fmla="*/ 513787 h 2576398"/>
              <a:gd name="connsiteX134" fmla="*/ 6218974 w 12192124"/>
              <a:gd name="connsiteY134" fmla="*/ 736742 h 2576398"/>
              <a:gd name="connsiteX135" fmla="*/ 6841394 w 12192124"/>
              <a:gd name="connsiteY135" fmla="*/ 736742 h 2576398"/>
              <a:gd name="connsiteX136" fmla="*/ 6639693 w 12192124"/>
              <a:gd name="connsiteY136" fmla="*/ 516925 h 2576398"/>
              <a:gd name="connsiteX137" fmla="*/ 6525521 w 12192124"/>
              <a:gd name="connsiteY137" fmla="*/ 504400 h 2576398"/>
              <a:gd name="connsiteX138" fmla="*/ 6525531 w 12192124"/>
              <a:gd name="connsiteY138" fmla="*/ 504399 h 2576398"/>
              <a:gd name="connsiteX139" fmla="*/ 5148121 w 12192124"/>
              <a:gd name="connsiteY139" fmla="*/ 320196 h 2576398"/>
              <a:gd name="connsiteX140" fmla="*/ 5686091 w 12192124"/>
              <a:gd name="connsiteY140" fmla="*/ 690919 h 2576398"/>
              <a:gd name="connsiteX141" fmla="*/ 5454493 w 12192124"/>
              <a:gd name="connsiteY141" fmla="*/ 690919 h 2576398"/>
              <a:gd name="connsiteX142" fmla="*/ 5163051 w 12192124"/>
              <a:gd name="connsiteY142" fmla="*/ 517096 h 2576398"/>
              <a:gd name="connsiteX143" fmla="*/ 4821154 w 12192124"/>
              <a:gd name="connsiteY143" fmla="*/ 836764 h 2576398"/>
              <a:gd name="connsiteX144" fmla="*/ 5144440 w 12192124"/>
              <a:gd name="connsiteY144" fmla="*/ 1187945 h 2576398"/>
              <a:gd name="connsiteX145" fmla="*/ 5461813 w 12192124"/>
              <a:gd name="connsiteY145" fmla="*/ 1002584 h 2576398"/>
              <a:gd name="connsiteX146" fmla="*/ 5703482 w 12192124"/>
              <a:gd name="connsiteY146" fmla="*/ 1002584 h 2576398"/>
              <a:gd name="connsiteX147" fmla="*/ 5168551 w 12192124"/>
              <a:gd name="connsiteY147" fmla="*/ 1384825 h 2576398"/>
              <a:gd name="connsiteX148" fmla="*/ 4586971 w 12192124"/>
              <a:gd name="connsiteY148" fmla="*/ 827458 h 2576398"/>
              <a:gd name="connsiteX149" fmla="*/ 5148121 w 12192124"/>
              <a:gd name="connsiteY149" fmla="*/ 320196 h 2576398"/>
              <a:gd name="connsiteX150" fmla="*/ 553727 w 12192124"/>
              <a:gd name="connsiteY150" fmla="*/ 320196 h 2576398"/>
              <a:gd name="connsiteX151" fmla="*/ 1109274 w 12192124"/>
              <a:gd name="connsiteY151" fmla="*/ 916665 h 2576398"/>
              <a:gd name="connsiteX152" fmla="*/ 234121 w 12192124"/>
              <a:gd name="connsiteY152" fmla="*/ 916665 h 2576398"/>
              <a:gd name="connsiteX153" fmla="*/ 562908 w 12192124"/>
              <a:gd name="connsiteY153" fmla="*/ 1199091 h 2576398"/>
              <a:gd name="connsiteX154" fmla="*/ 562970 w 12192124"/>
              <a:gd name="connsiteY154" fmla="*/ 1199091 h 2576398"/>
              <a:gd name="connsiteX155" fmla="*/ 825132 w 12192124"/>
              <a:gd name="connsiteY155" fmla="*/ 1076178 h 2576398"/>
              <a:gd name="connsiteX156" fmla="*/ 1083715 w 12192124"/>
              <a:gd name="connsiteY156" fmla="*/ 1076178 h 2576398"/>
              <a:gd name="connsiteX157" fmla="*/ 570435 w 12192124"/>
              <a:gd name="connsiteY157" fmla="*/ 1384825 h 2576398"/>
              <a:gd name="connsiteX158" fmla="*/ 0 w 12192124"/>
              <a:gd name="connsiteY158" fmla="*/ 849791 h 2576398"/>
              <a:gd name="connsiteX159" fmla="*/ 553727 w 12192124"/>
              <a:gd name="connsiteY159" fmla="*/ 320196 h 2576398"/>
              <a:gd name="connsiteX160" fmla="*/ 10744571 w 12192124"/>
              <a:gd name="connsiteY160" fmla="*/ 320113 h 2576398"/>
              <a:gd name="connsiteX161" fmla="*/ 11134835 w 12192124"/>
              <a:gd name="connsiteY161" fmla="*/ 712114 h 2576398"/>
              <a:gd name="connsiteX162" fmla="*/ 11134835 w 12192124"/>
              <a:gd name="connsiteY162" fmla="*/ 1351387 h 2576398"/>
              <a:gd name="connsiteX163" fmla="*/ 10904353 w 12192124"/>
              <a:gd name="connsiteY163" fmla="*/ 1351387 h 2576398"/>
              <a:gd name="connsiteX164" fmla="*/ 10904353 w 12192124"/>
              <a:gd name="connsiteY164" fmla="*/ 797702 h 2576398"/>
              <a:gd name="connsiteX165" fmla="*/ 10690786 w 12192124"/>
              <a:gd name="connsiteY165" fmla="*/ 517095 h 2576398"/>
              <a:gd name="connsiteX166" fmla="*/ 10374882 w 12192124"/>
              <a:gd name="connsiteY166" fmla="*/ 664016 h 2576398"/>
              <a:gd name="connsiteX167" fmla="*/ 10374882 w 12192124"/>
              <a:gd name="connsiteY167" fmla="*/ 1351387 h 2576398"/>
              <a:gd name="connsiteX168" fmla="*/ 10144442 w 12192124"/>
              <a:gd name="connsiteY168" fmla="*/ 1351387 h 2576398"/>
              <a:gd name="connsiteX169" fmla="*/ 10144442 w 12192124"/>
              <a:gd name="connsiteY169" fmla="*/ 353591 h 2576398"/>
              <a:gd name="connsiteX170" fmla="*/ 10371119 w 12192124"/>
              <a:gd name="connsiteY170" fmla="*/ 353591 h 2576398"/>
              <a:gd name="connsiteX171" fmla="*/ 10371119 w 12192124"/>
              <a:gd name="connsiteY171" fmla="*/ 478034 h 2576398"/>
              <a:gd name="connsiteX172" fmla="*/ 10744571 w 12192124"/>
              <a:gd name="connsiteY172" fmla="*/ 320113 h 2576398"/>
              <a:gd name="connsiteX173" fmla="*/ 9251692 w 12192124"/>
              <a:gd name="connsiteY173" fmla="*/ 318686 h 2576398"/>
              <a:gd name="connsiteX174" fmla="*/ 9807259 w 12192124"/>
              <a:gd name="connsiteY174" fmla="*/ 915155 h 2576398"/>
              <a:gd name="connsiteX175" fmla="*/ 8932086 w 12192124"/>
              <a:gd name="connsiteY175" fmla="*/ 915155 h 2576398"/>
              <a:gd name="connsiteX176" fmla="*/ 9260873 w 12192124"/>
              <a:gd name="connsiteY176" fmla="*/ 1197581 h 2576398"/>
              <a:gd name="connsiteX177" fmla="*/ 9260935 w 12192124"/>
              <a:gd name="connsiteY177" fmla="*/ 1197643 h 2576398"/>
              <a:gd name="connsiteX178" fmla="*/ 9523138 w 12192124"/>
              <a:gd name="connsiteY178" fmla="*/ 1074730 h 2576398"/>
              <a:gd name="connsiteX179" fmla="*/ 9781618 w 12192124"/>
              <a:gd name="connsiteY179" fmla="*/ 1074730 h 2576398"/>
              <a:gd name="connsiteX180" fmla="*/ 9268359 w 12192124"/>
              <a:gd name="connsiteY180" fmla="*/ 1383377 h 2576398"/>
              <a:gd name="connsiteX181" fmla="*/ 8697986 w 12192124"/>
              <a:gd name="connsiteY181" fmla="*/ 848281 h 2576398"/>
              <a:gd name="connsiteX182" fmla="*/ 9251692 w 12192124"/>
              <a:gd name="connsiteY182" fmla="*/ 318686 h 2576398"/>
              <a:gd name="connsiteX183" fmla="*/ 6531156 w 12192124"/>
              <a:gd name="connsiteY183" fmla="*/ 318666 h 2576398"/>
              <a:gd name="connsiteX184" fmla="*/ 7086682 w 12192124"/>
              <a:gd name="connsiteY184" fmla="*/ 915135 h 2576398"/>
              <a:gd name="connsiteX185" fmla="*/ 6211571 w 12192124"/>
              <a:gd name="connsiteY185" fmla="*/ 915135 h 2576398"/>
              <a:gd name="connsiteX186" fmla="*/ 6540358 w 12192124"/>
              <a:gd name="connsiteY186" fmla="*/ 1197561 h 2576398"/>
              <a:gd name="connsiteX187" fmla="*/ 6540441 w 12192124"/>
              <a:gd name="connsiteY187" fmla="*/ 1197644 h 2576398"/>
              <a:gd name="connsiteX188" fmla="*/ 6802622 w 12192124"/>
              <a:gd name="connsiteY188" fmla="*/ 1074731 h 2576398"/>
              <a:gd name="connsiteX189" fmla="*/ 7061103 w 12192124"/>
              <a:gd name="connsiteY189" fmla="*/ 1074731 h 2576398"/>
              <a:gd name="connsiteX190" fmla="*/ 6547823 w 12192124"/>
              <a:gd name="connsiteY190" fmla="*/ 1383377 h 2576398"/>
              <a:gd name="connsiteX191" fmla="*/ 5977326 w 12192124"/>
              <a:gd name="connsiteY191" fmla="*/ 848261 h 2576398"/>
              <a:gd name="connsiteX192" fmla="*/ 6531156 w 12192124"/>
              <a:gd name="connsiteY192" fmla="*/ 318666 h 2576398"/>
              <a:gd name="connsiteX193" fmla="*/ 11603037 w 12192124"/>
              <a:gd name="connsiteY193" fmla="*/ 61902 h 2576398"/>
              <a:gd name="connsiteX194" fmla="*/ 11833456 w 12192124"/>
              <a:gd name="connsiteY194" fmla="*/ 61902 h 2576398"/>
              <a:gd name="connsiteX195" fmla="*/ 11833456 w 12192124"/>
              <a:gd name="connsiteY195" fmla="*/ 387111 h 2576398"/>
              <a:gd name="connsiteX196" fmla="*/ 12180854 w 12192124"/>
              <a:gd name="connsiteY196" fmla="*/ 387111 h 2576398"/>
              <a:gd name="connsiteX197" fmla="*/ 12180854 w 12192124"/>
              <a:gd name="connsiteY197" fmla="*/ 583970 h 2576398"/>
              <a:gd name="connsiteX198" fmla="*/ 11833456 w 12192124"/>
              <a:gd name="connsiteY198" fmla="*/ 583970 h 2576398"/>
              <a:gd name="connsiteX199" fmla="*/ 11833456 w 12192124"/>
              <a:gd name="connsiteY199" fmla="*/ 1041191 h 2576398"/>
              <a:gd name="connsiteX200" fmla="*/ 11995120 w 12192124"/>
              <a:gd name="connsiteY200" fmla="*/ 1188008 h 2576398"/>
              <a:gd name="connsiteX201" fmla="*/ 12192124 w 12192124"/>
              <a:gd name="connsiteY201" fmla="*/ 1160195 h 2576398"/>
              <a:gd name="connsiteX202" fmla="*/ 12192124 w 12192124"/>
              <a:gd name="connsiteY202" fmla="*/ 1362554 h 2576398"/>
              <a:gd name="connsiteX203" fmla="*/ 11943114 w 12192124"/>
              <a:gd name="connsiteY203" fmla="*/ 1384825 h 2576398"/>
              <a:gd name="connsiteX204" fmla="*/ 11603078 w 12192124"/>
              <a:gd name="connsiteY204" fmla="*/ 1095079 h 2576398"/>
              <a:gd name="connsiteX205" fmla="*/ 11603078 w 12192124"/>
              <a:gd name="connsiteY205" fmla="*/ 583970 h 2576398"/>
              <a:gd name="connsiteX206" fmla="*/ 11424644 w 12192124"/>
              <a:gd name="connsiteY206" fmla="*/ 583970 h 2576398"/>
              <a:gd name="connsiteX207" fmla="*/ 11424644 w 12192124"/>
              <a:gd name="connsiteY207" fmla="*/ 387111 h 2576398"/>
              <a:gd name="connsiteX208" fmla="*/ 11603037 w 12192124"/>
              <a:gd name="connsiteY208" fmla="*/ 387111 h 2576398"/>
              <a:gd name="connsiteX209" fmla="*/ 3123890 w 12192124"/>
              <a:gd name="connsiteY209" fmla="*/ 41802 h 2576398"/>
              <a:gd name="connsiteX210" fmla="*/ 3494984 w 12192124"/>
              <a:gd name="connsiteY210" fmla="*/ 41802 h 2576398"/>
              <a:gd name="connsiteX211" fmla="*/ 3753154 w 12192124"/>
              <a:gd name="connsiteY211" fmla="*/ 368521 h 2576398"/>
              <a:gd name="connsiteX212" fmla="*/ 4016618 w 12192124"/>
              <a:gd name="connsiteY212" fmla="*/ 41802 h 2576398"/>
              <a:gd name="connsiteX213" fmla="*/ 4387528 w 12192124"/>
              <a:gd name="connsiteY213" fmla="*/ 41802 h 2576398"/>
              <a:gd name="connsiteX214" fmla="*/ 3936365 w 12192124"/>
              <a:gd name="connsiteY214" fmla="*/ 583680 h 2576398"/>
              <a:gd name="connsiteX215" fmla="*/ 4365092 w 12192124"/>
              <a:gd name="connsiteY215" fmla="*/ 1101220 h 2576398"/>
              <a:gd name="connsiteX216" fmla="*/ 3992341 w 12192124"/>
              <a:gd name="connsiteY216" fmla="*/ 1101220 h 2576398"/>
              <a:gd name="connsiteX217" fmla="*/ 3752989 w 12192124"/>
              <a:gd name="connsiteY217" fmla="*/ 797247 h 2576398"/>
              <a:gd name="connsiteX218" fmla="*/ 3513698 w 12192124"/>
              <a:gd name="connsiteY218" fmla="*/ 1101220 h 2576398"/>
              <a:gd name="connsiteX219" fmla="*/ 3142313 w 12192124"/>
              <a:gd name="connsiteY219" fmla="*/ 1101220 h 2576398"/>
              <a:gd name="connsiteX220" fmla="*/ 3574990 w 12192124"/>
              <a:gd name="connsiteY220" fmla="*/ 583577 h 2576398"/>
              <a:gd name="connsiteX221" fmla="*/ 2765212 w 12192124"/>
              <a:gd name="connsiteY221" fmla="*/ 40013 h 2576398"/>
              <a:gd name="connsiteX222" fmla="*/ 2925470 w 12192124"/>
              <a:gd name="connsiteY222" fmla="*/ 40013 h 2576398"/>
              <a:gd name="connsiteX223" fmla="*/ 2925470 w 12192124"/>
              <a:gd name="connsiteY223" fmla="*/ 1616102 h 2576398"/>
              <a:gd name="connsiteX224" fmla="*/ 2765212 w 12192124"/>
              <a:gd name="connsiteY224" fmla="*/ 1616102 h 2576398"/>
              <a:gd name="connsiteX225" fmla="*/ 8107090 w 12192124"/>
              <a:gd name="connsiteY225" fmla="*/ 0 h 2576398"/>
              <a:gd name="connsiteX226" fmla="*/ 8337489 w 12192124"/>
              <a:gd name="connsiteY226" fmla="*/ 0 h 2576398"/>
              <a:gd name="connsiteX227" fmla="*/ 8337489 w 12192124"/>
              <a:gd name="connsiteY227" fmla="*/ 1350818 h 2576398"/>
              <a:gd name="connsiteX228" fmla="*/ 8107090 w 12192124"/>
              <a:gd name="connsiteY228" fmla="*/ 1350818 h 2576398"/>
              <a:gd name="connsiteX229" fmla="*/ 7441948 w 12192124"/>
              <a:gd name="connsiteY229" fmla="*/ 0 h 2576398"/>
              <a:gd name="connsiteX230" fmla="*/ 7672305 w 12192124"/>
              <a:gd name="connsiteY230" fmla="*/ 0 h 2576398"/>
              <a:gd name="connsiteX231" fmla="*/ 7672305 w 12192124"/>
              <a:gd name="connsiteY231" fmla="*/ 1350818 h 2576398"/>
              <a:gd name="connsiteX232" fmla="*/ 7441948 w 12192124"/>
              <a:gd name="connsiteY232" fmla="*/ 1350818 h 25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2192124" h="2576398">
                <a:moveTo>
                  <a:pt x="10308939" y="2139855"/>
                </a:moveTo>
                <a:cubicBezTo>
                  <a:pt x="10220146" y="2139855"/>
                  <a:pt x="10145373" y="2188387"/>
                  <a:pt x="10145373" y="2306254"/>
                </a:cubicBezTo>
                <a:cubicBezTo>
                  <a:pt x="10145373" y="2412810"/>
                  <a:pt x="10205196" y="2477306"/>
                  <a:pt x="10308939" y="2477306"/>
                </a:cubicBezTo>
                <a:cubicBezTo>
                  <a:pt x="10412704" y="2477306"/>
                  <a:pt x="10472547" y="2412810"/>
                  <a:pt x="10472547" y="2306254"/>
                </a:cubicBezTo>
                <a:cubicBezTo>
                  <a:pt x="10472547" y="2188470"/>
                  <a:pt x="10396823" y="2139855"/>
                  <a:pt x="10308939" y="2139855"/>
                </a:cubicBezTo>
                <a:close/>
                <a:moveTo>
                  <a:pt x="7147249" y="2139855"/>
                </a:moveTo>
                <a:cubicBezTo>
                  <a:pt x="7058456" y="2139855"/>
                  <a:pt x="6983662" y="2188387"/>
                  <a:pt x="6983662" y="2306254"/>
                </a:cubicBezTo>
                <a:cubicBezTo>
                  <a:pt x="6983662" y="2412810"/>
                  <a:pt x="7043484" y="2477306"/>
                  <a:pt x="7147249" y="2477306"/>
                </a:cubicBezTo>
                <a:cubicBezTo>
                  <a:pt x="7251013" y="2477306"/>
                  <a:pt x="7310836" y="2412810"/>
                  <a:pt x="7310836" y="2306254"/>
                </a:cubicBezTo>
                <a:cubicBezTo>
                  <a:pt x="7310836" y="2188470"/>
                  <a:pt x="7235111" y="2139855"/>
                  <a:pt x="7147249" y="2139855"/>
                </a:cubicBezTo>
                <a:close/>
                <a:moveTo>
                  <a:pt x="9613710" y="2057596"/>
                </a:moveTo>
                <a:lnTo>
                  <a:pt x="9729509" y="2057596"/>
                </a:lnTo>
                <a:lnTo>
                  <a:pt x="9729509" y="2559565"/>
                </a:lnTo>
                <a:lnTo>
                  <a:pt x="9613710" y="2559565"/>
                </a:lnTo>
                <a:close/>
                <a:moveTo>
                  <a:pt x="8173354" y="2057596"/>
                </a:moveTo>
                <a:lnTo>
                  <a:pt x="8289153" y="2057596"/>
                </a:lnTo>
                <a:lnTo>
                  <a:pt x="8289153" y="2336155"/>
                </a:lnTo>
                <a:cubicBezTo>
                  <a:pt x="8289153" y="2435246"/>
                  <a:pt x="8319074" y="2477306"/>
                  <a:pt x="8396681" y="2477306"/>
                </a:cubicBezTo>
                <a:cubicBezTo>
                  <a:pt x="8489217" y="2477306"/>
                  <a:pt x="8526624" y="2438989"/>
                  <a:pt x="8555574" y="2403463"/>
                </a:cubicBezTo>
                <a:lnTo>
                  <a:pt x="8555574" y="2057596"/>
                </a:lnTo>
                <a:lnTo>
                  <a:pt x="8671518" y="2057596"/>
                </a:lnTo>
                <a:lnTo>
                  <a:pt x="8671600" y="2057596"/>
                </a:lnTo>
                <a:lnTo>
                  <a:pt x="8671600" y="2559565"/>
                </a:lnTo>
                <a:lnTo>
                  <a:pt x="8557538" y="2559565"/>
                </a:lnTo>
                <a:lnTo>
                  <a:pt x="8557538" y="2496950"/>
                </a:lnTo>
                <a:cubicBezTo>
                  <a:pt x="8522943" y="2532476"/>
                  <a:pt x="8471536" y="2576397"/>
                  <a:pt x="8369654" y="2576397"/>
                </a:cubicBezTo>
                <a:cubicBezTo>
                  <a:pt x="8264959" y="2576397"/>
                  <a:pt x="8173354" y="2532476"/>
                  <a:pt x="8173354" y="2379145"/>
                </a:cubicBezTo>
                <a:close/>
                <a:moveTo>
                  <a:pt x="11180969" y="2040764"/>
                </a:moveTo>
                <a:cubicBezTo>
                  <a:pt x="11285664" y="2040764"/>
                  <a:pt x="11377269" y="2084705"/>
                  <a:pt x="11377269" y="2238015"/>
                </a:cubicBezTo>
                <a:lnTo>
                  <a:pt x="11377269" y="2559565"/>
                </a:lnTo>
                <a:lnTo>
                  <a:pt x="11261367" y="2559565"/>
                </a:lnTo>
                <a:lnTo>
                  <a:pt x="11261367" y="2281006"/>
                </a:lnTo>
                <a:cubicBezTo>
                  <a:pt x="11261367" y="2181915"/>
                  <a:pt x="11231445" y="2139855"/>
                  <a:pt x="11153839" y="2139855"/>
                </a:cubicBezTo>
                <a:cubicBezTo>
                  <a:pt x="11061303" y="2139855"/>
                  <a:pt x="11023875" y="2178193"/>
                  <a:pt x="10994925" y="2213697"/>
                </a:cubicBezTo>
                <a:lnTo>
                  <a:pt x="10994925" y="2559565"/>
                </a:lnTo>
                <a:lnTo>
                  <a:pt x="10879022" y="2559565"/>
                </a:lnTo>
                <a:lnTo>
                  <a:pt x="10879022" y="2057596"/>
                </a:lnTo>
                <a:lnTo>
                  <a:pt x="10993085" y="2057596"/>
                </a:lnTo>
                <a:lnTo>
                  <a:pt x="10993085" y="2120231"/>
                </a:lnTo>
                <a:cubicBezTo>
                  <a:pt x="11029541" y="2084705"/>
                  <a:pt x="11079065" y="2040764"/>
                  <a:pt x="11180969" y="2040764"/>
                </a:cubicBezTo>
                <a:close/>
                <a:moveTo>
                  <a:pt x="10308939" y="2040764"/>
                </a:moveTo>
                <a:cubicBezTo>
                  <a:pt x="10508983" y="2040764"/>
                  <a:pt x="10590311" y="2173519"/>
                  <a:pt x="10590311" y="2308115"/>
                </a:cubicBezTo>
                <a:cubicBezTo>
                  <a:pt x="10590311" y="2508158"/>
                  <a:pt x="10446347" y="2576397"/>
                  <a:pt x="10308939" y="2576397"/>
                </a:cubicBezTo>
                <a:cubicBezTo>
                  <a:pt x="10171552" y="2576397"/>
                  <a:pt x="10027589" y="2508158"/>
                  <a:pt x="10027589" y="2308115"/>
                </a:cubicBezTo>
                <a:cubicBezTo>
                  <a:pt x="10027589" y="2173519"/>
                  <a:pt x="10108896" y="2040764"/>
                  <a:pt x="10308939" y="2040764"/>
                </a:cubicBezTo>
                <a:close/>
                <a:moveTo>
                  <a:pt x="7147249" y="2040764"/>
                </a:moveTo>
                <a:cubicBezTo>
                  <a:pt x="7347292" y="2040764"/>
                  <a:pt x="7428599" y="2173519"/>
                  <a:pt x="7428599" y="2308115"/>
                </a:cubicBezTo>
                <a:cubicBezTo>
                  <a:pt x="7428599" y="2508158"/>
                  <a:pt x="7284636" y="2576397"/>
                  <a:pt x="7147249" y="2576397"/>
                </a:cubicBezTo>
                <a:cubicBezTo>
                  <a:pt x="7009820" y="2576397"/>
                  <a:pt x="6865857" y="2508158"/>
                  <a:pt x="6865857" y="2308115"/>
                </a:cubicBezTo>
                <a:cubicBezTo>
                  <a:pt x="6865857" y="2173519"/>
                  <a:pt x="6947206" y="2040764"/>
                  <a:pt x="7147249" y="2040764"/>
                </a:cubicBezTo>
                <a:close/>
                <a:moveTo>
                  <a:pt x="11916749" y="2039834"/>
                </a:moveTo>
                <a:cubicBezTo>
                  <a:pt x="11973760" y="2039834"/>
                  <a:pt x="12098099" y="2052923"/>
                  <a:pt x="12173803" y="2158549"/>
                </a:cubicBezTo>
                <a:lnTo>
                  <a:pt x="12173699" y="2158611"/>
                </a:lnTo>
                <a:lnTo>
                  <a:pt x="12077420" y="2211899"/>
                </a:lnTo>
                <a:cubicBezTo>
                  <a:pt x="12059678" y="2188470"/>
                  <a:pt x="12019479" y="2133321"/>
                  <a:pt x="11913834" y="2133321"/>
                </a:cubicBezTo>
                <a:cubicBezTo>
                  <a:pt x="11829713" y="2133321"/>
                  <a:pt x="11801673" y="2166034"/>
                  <a:pt x="11801673" y="2194074"/>
                </a:cubicBezTo>
                <a:cubicBezTo>
                  <a:pt x="11801673" y="2233342"/>
                  <a:pt x="11850350" y="2239877"/>
                  <a:pt x="11919540" y="2249223"/>
                </a:cubicBezTo>
                <a:cubicBezTo>
                  <a:pt x="12056907" y="2266986"/>
                  <a:pt x="12182156" y="2287561"/>
                  <a:pt x="12182156" y="2411880"/>
                </a:cubicBezTo>
                <a:cubicBezTo>
                  <a:pt x="12182156" y="2559565"/>
                  <a:pt x="12012966" y="2576398"/>
                  <a:pt x="11931658" y="2576398"/>
                </a:cubicBezTo>
                <a:cubicBezTo>
                  <a:pt x="11758683" y="2576398"/>
                  <a:pt x="11704505" y="2507228"/>
                  <a:pt x="11661495" y="2453940"/>
                </a:cubicBezTo>
                <a:lnTo>
                  <a:pt x="11759655" y="2396909"/>
                </a:lnTo>
                <a:cubicBezTo>
                  <a:pt x="11799854" y="2462253"/>
                  <a:pt x="11869974" y="2482931"/>
                  <a:pt x="11942845" y="2482931"/>
                </a:cubicBezTo>
                <a:cubicBezTo>
                  <a:pt x="12004632" y="2482931"/>
                  <a:pt x="12060712" y="2464217"/>
                  <a:pt x="12060712" y="2420296"/>
                </a:cubicBezTo>
                <a:cubicBezTo>
                  <a:pt x="12060712" y="2381958"/>
                  <a:pt x="12032672" y="2378215"/>
                  <a:pt x="11909263" y="2361404"/>
                </a:cubicBezTo>
                <a:cubicBezTo>
                  <a:pt x="11719539" y="2337107"/>
                  <a:pt x="11680250" y="2276333"/>
                  <a:pt x="11680250" y="2199678"/>
                </a:cubicBezTo>
                <a:cubicBezTo>
                  <a:pt x="11680250" y="2147362"/>
                  <a:pt x="11721379" y="2039834"/>
                  <a:pt x="11916749" y="2039834"/>
                </a:cubicBezTo>
                <a:close/>
                <a:moveTo>
                  <a:pt x="6349103" y="2039834"/>
                </a:moveTo>
                <a:cubicBezTo>
                  <a:pt x="6406134" y="2039834"/>
                  <a:pt x="6530473" y="2052923"/>
                  <a:pt x="6606198" y="2158549"/>
                </a:cubicBezTo>
                <a:lnTo>
                  <a:pt x="6606198" y="2158611"/>
                </a:lnTo>
                <a:lnTo>
                  <a:pt x="6509898" y="2211899"/>
                </a:lnTo>
                <a:cubicBezTo>
                  <a:pt x="6492135" y="2188470"/>
                  <a:pt x="6451937" y="2133321"/>
                  <a:pt x="6346311" y="2133321"/>
                </a:cubicBezTo>
                <a:cubicBezTo>
                  <a:pt x="6262191" y="2133321"/>
                  <a:pt x="6234151" y="2166034"/>
                  <a:pt x="6234151" y="2194074"/>
                </a:cubicBezTo>
                <a:cubicBezTo>
                  <a:pt x="6234151" y="2233260"/>
                  <a:pt x="6282746" y="2239877"/>
                  <a:pt x="6351874" y="2249223"/>
                </a:cubicBezTo>
                <a:cubicBezTo>
                  <a:pt x="6489241" y="2266986"/>
                  <a:pt x="6614490" y="2287561"/>
                  <a:pt x="6614490" y="2411880"/>
                </a:cubicBezTo>
                <a:cubicBezTo>
                  <a:pt x="6614490" y="2559565"/>
                  <a:pt x="6445299" y="2576398"/>
                  <a:pt x="6363971" y="2576398"/>
                </a:cubicBezTo>
                <a:cubicBezTo>
                  <a:pt x="6191016" y="2576398"/>
                  <a:pt x="6136818" y="2507228"/>
                  <a:pt x="6093828" y="2453940"/>
                </a:cubicBezTo>
                <a:lnTo>
                  <a:pt x="6191967" y="2396909"/>
                </a:lnTo>
                <a:cubicBezTo>
                  <a:pt x="6232166" y="2462253"/>
                  <a:pt x="6302266" y="2482931"/>
                  <a:pt x="6375199" y="2482931"/>
                </a:cubicBezTo>
                <a:cubicBezTo>
                  <a:pt x="6436965" y="2482931"/>
                  <a:pt x="6493066" y="2464217"/>
                  <a:pt x="6493066" y="2420296"/>
                </a:cubicBezTo>
                <a:cubicBezTo>
                  <a:pt x="6493066" y="2381958"/>
                  <a:pt x="6465047" y="2378215"/>
                  <a:pt x="6341659" y="2361404"/>
                </a:cubicBezTo>
                <a:cubicBezTo>
                  <a:pt x="6151934" y="2337107"/>
                  <a:pt x="6112645" y="2276333"/>
                  <a:pt x="6112645" y="2199678"/>
                </a:cubicBezTo>
                <a:cubicBezTo>
                  <a:pt x="6112645" y="2147362"/>
                  <a:pt x="6153733" y="2039834"/>
                  <a:pt x="6349103" y="2039834"/>
                </a:cubicBezTo>
                <a:close/>
                <a:moveTo>
                  <a:pt x="9028717" y="1910842"/>
                </a:moveTo>
                <a:lnTo>
                  <a:pt x="9144640" y="1910842"/>
                </a:lnTo>
                <a:lnTo>
                  <a:pt x="9144640" y="2074429"/>
                </a:lnTo>
                <a:lnTo>
                  <a:pt x="9319435" y="2074429"/>
                </a:lnTo>
                <a:lnTo>
                  <a:pt x="9319435" y="2173520"/>
                </a:lnTo>
                <a:lnTo>
                  <a:pt x="9144640" y="2173520"/>
                </a:lnTo>
                <a:lnTo>
                  <a:pt x="9144640" y="2403464"/>
                </a:lnTo>
                <a:cubicBezTo>
                  <a:pt x="9144640" y="2438989"/>
                  <a:pt x="9158640" y="2477307"/>
                  <a:pt x="9225948" y="2477307"/>
                </a:cubicBezTo>
                <a:cubicBezTo>
                  <a:pt x="9248384" y="2477307"/>
                  <a:pt x="9295117" y="2471703"/>
                  <a:pt x="9325039" y="2463287"/>
                </a:cubicBezTo>
                <a:lnTo>
                  <a:pt x="9325039" y="2565190"/>
                </a:lnTo>
                <a:cubicBezTo>
                  <a:pt x="9268008" y="2572655"/>
                  <a:pt x="9240919" y="2576398"/>
                  <a:pt x="9199769" y="2576398"/>
                </a:cubicBezTo>
                <a:cubicBezTo>
                  <a:pt x="9089470" y="2576398"/>
                  <a:pt x="9028717" y="2540872"/>
                  <a:pt x="9028717" y="2430573"/>
                </a:cubicBezTo>
                <a:lnTo>
                  <a:pt x="9028717" y="2173520"/>
                </a:lnTo>
                <a:lnTo>
                  <a:pt x="8938973" y="2173520"/>
                </a:lnTo>
                <a:lnTo>
                  <a:pt x="8938973" y="2074429"/>
                </a:lnTo>
                <a:lnTo>
                  <a:pt x="9028717" y="2074429"/>
                </a:lnTo>
                <a:close/>
                <a:moveTo>
                  <a:pt x="7723878" y="1879420"/>
                </a:moveTo>
                <a:lnTo>
                  <a:pt x="7839780" y="1879420"/>
                </a:lnTo>
                <a:lnTo>
                  <a:pt x="7839780" y="2558996"/>
                </a:lnTo>
                <a:lnTo>
                  <a:pt x="7723878" y="2558996"/>
                </a:lnTo>
                <a:close/>
                <a:moveTo>
                  <a:pt x="9613710" y="1863116"/>
                </a:moveTo>
                <a:lnTo>
                  <a:pt x="9729509" y="1863116"/>
                </a:lnTo>
                <a:lnTo>
                  <a:pt x="9729509" y="1966094"/>
                </a:lnTo>
                <a:lnTo>
                  <a:pt x="9613710" y="1966094"/>
                </a:lnTo>
                <a:lnTo>
                  <a:pt x="9613710" y="1965929"/>
                </a:lnTo>
                <a:close/>
                <a:moveTo>
                  <a:pt x="1309234" y="558308"/>
                </a:moveTo>
                <a:lnTo>
                  <a:pt x="1680349" y="558308"/>
                </a:lnTo>
                <a:lnTo>
                  <a:pt x="1938518" y="884841"/>
                </a:lnTo>
                <a:lnTo>
                  <a:pt x="2201962" y="558308"/>
                </a:lnTo>
                <a:lnTo>
                  <a:pt x="2572871" y="558308"/>
                </a:lnTo>
                <a:lnTo>
                  <a:pt x="2121667" y="1100083"/>
                </a:lnTo>
                <a:lnTo>
                  <a:pt x="2550353" y="1617540"/>
                </a:lnTo>
                <a:lnTo>
                  <a:pt x="2177602" y="1617540"/>
                </a:lnTo>
                <a:lnTo>
                  <a:pt x="1938250" y="1313567"/>
                </a:lnTo>
                <a:lnTo>
                  <a:pt x="1698918" y="1617540"/>
                </a:lnTo>
                <a:lnTo>
                  <a:pt x="1327618" y="1617540"/>
                </a:lnTo>
                <a:lnTo>
                  <a:pt x="1760376" y="1100083"/>
                </a:lnTo>
                <a:close/>
                <a:moveTo>
                  <a:pt x="548081" y="505929"/>
                </a:moveTo>
                <a:lnTo>
                  <a:pt x="548091" y="505930"/>
                </a:lnTo>
                <a:lnTo>
                  <a:pt x="455764" y="515317"/>
                </a:lnTo>
                <a:cubicBezTo>
                  <a:pt x="363431" y="535805"/>
                  <a:pt x="276341" y="594723"/>
                  <a:pt x="241525" y="738272"/>
                </a:cubicBezTo>
                <a:lnTo>
                  <a:pt x="863945" y="738272"/>
                </a:lnTo>
                <a:cubicBezTo>
                  <a:pt x="837473" y="611457"/>
                  <a:pt x="766088" y="544172"/>
                  <a:pt x="662261" y="518455"/>
                </a:cubicBezTo>
                <a:lnTo>
                  <a:pt x="548091" y="505930"/>
                </a:lnTo>
                <a:lnTo>
                  <a:pt x="548102" y="505929"/>
                </a:lnTo>
                <a:close/>
                <a:moveTo>
                  <a:pt x="9246067" y="504419"/>
                </a:moveTo>
                <a:cubicBezTo>
                  <a:pt x="9125285" y="504419"/>
                  <a:pt x="8985892" y="545363"/>
                  <a:pt x="8939510" y="736762"/>
                </a:cubicBezTo>
                <a:lnTo>
                  <a:pt x="9561930" y="736762"/>
                </a:lnTo>
                <a:cubicBezTo>
                  <a:pt x="9526632" y="567675"/>
                  <a:pt x="9411495" y="504419"/>
                  <a:pt x="9246067" y="504419"/>
                </a:cubicBezTo>
                <a:close/>
                <a:moveTo>
                  <a:pt x="6525511" y="504399"/>
                </a:moveTo>
                <a:lnTo>
                  <a:pt x="6525521" y="504400"/>
                </a:lnTo>
                <a:lnTo>
                  <a:pt x="6433216" y="513787"/>
                </a:lnTo>
                <a:cubicBezTo>
                  <a:pt x="6340900" y="534275"/>
                  <a:pt x="6253807" y="593193"/>
                  <a:pt x="6218974" y="736742"/>
                </a:cubicBezTo>
                <a:lnTo>
                  <a:pt x="6841394" y="736742"/>
                </a:lnTo>
                <a:cubicBezTo>
                  <a:pt x="6814921" y="609927"/>
                  <a:pt x="6743526" y="542642"/>
                  <a:pt x="6639693" y="516925"/>
                </a:cubicBezTo>
                <a:lnTo>
                  <a:pt x="6525521" y="504400"/>
                </a:lnTo>
                <a:lnTo>
                  <a:pt x="6525531" y="504399"/>
                </a:lnTo>
                <a:close/>
                <a:moveTo>
                  <a:pt x="5148121" y="320196"/>
                </a:moveTo>
                <a:cubicBezTo>
                  <a:pt x="5509642" y="318438"/>
                  <a:pt x="5666136" y="523155"/>
                  <a:pt x="5686091" y="690919"/>
                </a:cubicBezTo>
                <a:lnTo>
                  <a:pt x="5454493" y="690919"/>
                </a:lnTo>
                <a:cubicBezTo>
                  <a:pt x="5428872" y="612217"/>
                  <a:pt x="5331291" y="517096"/>
                  <a:pt x="5163051" y="517096"/>
                </a:cubicBezTo>
                <a:cubicBezTo>
                  <a:pt x="4945659" y="517096"/>
                  <a:pt x="4821154" y="676857"/>
                  <a:pt x="4821154" y="836764"/>
                </a:cubicBezTo>
                <a:cubicBezTo>
                  <a:pt x="4821154" y="1028163"/>
                  <a:pt x="4923347" y="1187945"/>
                  <a:pt x="5144440" y="1187945"/>
                </a:cubicBezTo>
                <a:cubicBezTo>
                  <a:pt x="5337391" y="1187945"/>
                  <a:pt x="5437330" y="1089909"/>
                  <a:pt x="5461813" y="1002584"/>
                </a:cubicBezTo>
                <a:lnTo>
                  <a:pt x="5703482" y="1002584"/>
                </a:lnTo>
                <a:cubicBezTo>
                  <a:pt x="5668576" y="1143363"/>
                  <a:pt x="5527984" y="1384825"/>
                  <a:pt x="5168551" y="1384825"/>
                </a:cubicBezTo>
                <a:cubicBezTo>
                  <a:pt x="4848966" y="1384825"/>
                  <a:pt x="4586971" y="1228723"/>
                  <a:pt x="4586971" y="827458"/>
                </a:cubicBezTo>
                <a:cubicBezTo>
                  <a:pt x="4586971" y="565483"/>
                  <a:pt x="4793217" y="322016"/>
                  <a:pt x="5148121" y="320196"/>
                </a:cubicBezTo>
                <a:close/>
                <a:moveTo>
                  <a:pt x="553727" y="320196"/>
                </a:moveTo>
                <a:cubicBezTo>
                  <a:pt x="929040" y="324001"/>
                  <a:pt x="1109274" y="556157"/>
                  <a:pt x="1109274" y="916665"/>
                </a:cubicBezTo>
                <a:lnTo>
                  <a:pt x="234121" y="916665"/>
                </a:lnTo>
                <a:cubicBezTo>
                  <a:pt x="243344" y="979776"/>
                  <a:pt x="278662" y="1187945"/>
                  <a:pt x="562908" y="1199091"/>
                </a:cubicBezTo>
                <a:lnTo>
                  <a:pt x="562970" y="1199091"/>
                </a:lnTo>
                <a:cubicBezTo>
                  <a:pt x="692791" y="1199091"/>
                  <a:pt x="783507" y="1143735"/>
                  <a:pt x="825132" y="1076178"/>
                </a:cubicBezTo>
                <a:lnTo>
                  <a:pt x="1083715" y="1076178"/>
                </a:lnTo>
                <a:cubicBezTo>
                  <a:pt x="1049864" y="1174173"/>
                  <a:pt x="909561" y="1384825"/>
                  <a:pt x="570435" y="1384825"/>
                </a:cubicBezTo>
                <a:cubicBezTo>
                  <a:pt x="213692" y="1384825"/>
                  <a:pt x="0" y="1161849"/>
                  <a:pt x="0" y="849791"/>
                </a:cubicBezTo>
                <a:cubicBezTo>
                  <a:pt x="0" y="567324"/>
                  <a:pt x="185816" y="320196"/>
                  <a:pt x="553727" y="320196"/>
                </a:cubicBezTo>
                <a:close/>
                <a:moveTo>
                  <a:pt x="10744571" y="320113"/>
                </a:moveTo>
                <a:cubicBezTo>
                  <a:pt x="10952762" y="320113"/>
                  <a:pt x="11134835" y="407355"/>
                  <a:pt x="11134835" y="712114"/>
                </a:cubicBezTo>
                <a:lnTo>
                  <a:pt x="11134835" y="1351387"/>
                </a:lnTo>
                <a:lnTo>
                  <a:pt x="10904353" y="1351387"/>
                </a:lnTo>
                <a:lnTo>
                  <a:pt x="10904353" y="797702"/>
                </a:lnTo>
                <a:cubicBezTo>
                  <a:pt x="10904353" y="600760"/>
                  <a:pt x="10844965" y="517095"/>
                  <a:pt x="10690786" y="517095"/>
                </a:cubicBezTo>
                <a:cubicBezTo>
                  <a:pt x="10506748" y="517095"/>
                  <a:pt x="10432451" y="593295"/>
                  <a:pt x="10374882" y="664016"/>
                </a:cubicBezTo>
                <a:lnTo>
                  <a:pt x="10374882" y="1351387"/>
                </a:lnTo>
                <a:lnTo>
                  <a:pt x="10144442" y="1351387"/>
                </a:lnTo>
                <a:lnTo>
                  <a:pt x="10144442" y="353591"/>
                </a:lnTo>
                <a:lnTo>
                  <a:pt x="10371119" y="353591"/>
                </a:lnTo>
                <a:lnTo>
                  <a:pt x="10371119" y="478034"/>
                </a:lnTo>
                <a:cubicBezTo>
                  <a:pt x="10443617" y="407355"/>
                  <a:pt x="10542088" y="320113"/>
                  <a:pt x="10744571" y="320113"/>
                </a:cubicBezTo>
                <a:close/>
                <a:moveTo>
                  <a:pt x="9251692" y="318686"/>
                </a:moveTo>
                <a:cubicBezTo>
                  <a:pt x="9627005" y="322491"/>
                  <a:pt x="9807259" y="554647"/>
                  <a:pt x="9807259" y="915155"/>
                </a:cubicBezTo>
                <a:lnTo>
                  <a:pt x="8932086" y="915155"/>
                </a:lnTo>
                <a:cubicBezTo>
                  <a:pt x="8941329" y="978266"/>
                  <a:pt x="8976648" y="1186456"/>
                  <a:pt x="9260873" y="1197581"/>
                </a:cubicBezTo>
                <a:lnTo>
                  <a:pt x="9260935" y="1197643"/>
                </a:lnTo>
                <a:cubicBezTo>
                  <a:pt x="9390796" y="1197643"/>
                  <a:pt x="9481512" y="1142266"/>
                  <a:pt x="9523138" y="1074730"/>
                </a:cubicBezTo>
                <a:lnTo>
                  <a:pt x="9781618" y="1074730"/>
                </a:lnTo>
                <a:cubicBezTo>
                  <a:pt x="9747809" y="1172705"/>
                  <a:pt x="9607485" y="1383377"/>
                  <a:pt x="9268359" y="1383377"/>
                </a:cubicBezTo>
                <a:cubicBezTo>
                  <a:pt x="8911594" y="1383377"/>
                  <a:pt x="8697924" y="1160339"/>
                  <a:pt x="8697986" y="848281"/>
                </a:cubicBezTo>
                <a:cubicBezTo>
                  <a:pt x="8697986" y="565834"/>
                  <a:pt x="8883802" y="318686"/>
                  <a:pt x="9251692" y="318686"/>
                </a:cubicBezTo>
                <a:close/>
                <a:moveTo>
                  <a:pt x="6531156" y="318666"/>
                </a:moveTo>
                <a:cubicBezTo>
                  <a:pt x="6906469" y="322471"/>
                  <a:pt x="7086682" y="554627"/>
                  <a:pt x="7086682" y="915135"/>
                </a:cubicBezTo>
                <a:lnTo>
                  <a:pt x="6211571" y="915135"/>
                </a:lnTo>
                <a:cubicBezTo>
                  <a:pt x="6220793" y="978246"/>
                  <a:pt x="6256133" y="1186436"/>
                  <a:pt x="6540358" y="1197561"/>
                </a:cubicBezTo>
                <a:lnTo>
                  <a:pt x="6540441" y="1197644"/>
                </a:lnTo>
                <a:cubicBezTo>
                  <a:pt x="6670280" y="1197644"/>
                  <a:pt x="6760997" y="1142267"/>
                  <a:pt x="6802622" y="1074731"/>
                </a:cubicBezTo>
                <a:lnTo>
                  <a:pt x="7061103" y="1074731"/>
                </a:lnTo>
                <a:cubicBezTo>
                  <a:pt x="7027231" y="1172726"/>
                  <a:pt x="6886949" y="1383377"/>
                  <a:pt x="6547823" y="1383377"/>
                </a:cubicBezTo>
                <a:cubicBezTo>
                  <a:pt x="6191099" y="1383377"/>
                  <a:pt x="5977326" y="1160319"/>
                  <a:pt x="5977326" y="848261"/>
                </a:cubicBezTo>
                <a:cubicBezTo>
                  <a:pt x="5977326" y="565794"/>
                  <a:pt x="6163225" y="318666"/>
                  <a:pt x="6531156" y="318666"/>
                </a:cubicBezTo>
                <a:close/>
                <a:moveTo>
                  <a:pt x="11603037" y="61902"/>
                </a:moveTo>
                <a:lnTo>
                  <a:pt x="11833456" y="61902"/>
                </a:lnTo>
                <a:lnTo>
                  <a:pt x="11833456" y="387111"/>
                </a:lnTo>
                <a:lnTo>
                  <a:pt x="12180854" y="387111"/>
                </a:lnTo>
                <a:lnTo>
                  <a:pt x="12180854" y="583970"/>
                </a:lnTo>
                <a:lnTo>
                  <a:pt x="11833456" y="583970"/>
                </a:lnTo>
                <a:lnTo>
                  <a:pt x="11833456" y="1041191"/>
                </a:lnTo>
                <a:cubicBezTo>
                  <a:pt x="11833456" y="1111725"/>
                  <a:pt x="11861352" y="1188008"/>
                  <a:pt x="11995120" y="1188008"/>
                </a:cubicBezTo>
                <a:cubicBezTo>
                  <a:pt x="12039744" y="1188008"/>
                  <a:pt x="12132570" y="1176841"/>
                  <a:pt x="12192124" y="1160195"/>
                </a:cubicBezTo>
                <a:lnTo>
                  <a:pt x="12192124" y="1362554"/>
                </a:lnTo>
                <a:cubicBezTo>
                  <a:pt x="12078764" y="1377360"/>
                  <a:pt x="12024856" y="1384825"/>
                  <a:pt x="11943114" y="1384825"/>
                </a:cubicBezTo>
                <a:cubicBezTo>
                  <a:pt x="11723923" y="1384825"/>
                  <a:pt x="11603078" y="1314249"/>
                  <a:pt x="11603078" y="1095079"/>
                </a:cubicBezTo>
                <a:lnTo>
                  <a:pt x="11603078" y="583970"/>
                </a:lnTo>
                <a:lnTo>
                  <a:pt x="11424644" y="583970"/>
                </a:lnTo>
                <a:lnTo>
                  <a:pt x="11424644" y="387111"/>
                </a:lnTo>
                <a:lnTo>
                  <a:pt x="11603037" y="387111"/>
                </a:lnTo>
                <a:close/>
                <a:moveTo>
                  <a:pt x="3123890" y="41802"/>
                </a:moveTo>
                <a:lnTo>
                  <a:pt x="3494984" y="41802"/>
                </a:lnTo>
                <a:lnTo>
                  <a:pt x="3753154" y="368521"/>
                </a:lnTo>
                <a:lnTo>
                  <a:pt x="4016618" y="41802"/>
                </a:lnTo>
                <a:lnTo>
                  <a:pt x="4387528" y="41802"/>
                </a:lnTo>
                <a:lnTo>
                  <a:pt x="3936365" y="583680"/>
                </a:lnTo>
                <a:lnTo>
                  <a:pt x="4365092" y="1101220"/>
                </a:lnTo>
                <a:lnTo>
                  <a:pt x="3992341" y="1101220"/>
                </a:lnTo>
                <a:lnTo>
                  <a:pt x="3752989" y="797247"/>
                </a:lnTo>
                <a:lnTo>
                  <a:pt x="3513698" y="1101220"/>
                </a:lnTo>
                <a:lnTo>
                  <a:pt x="3142313" y="1101220"/>
                </a:lnTo>
                <a:lnTo>
                  <a:pt x="3574990" y="583577"/>
                </a:lnTo>
                <a:close/>
                <a:moveTo>
                  <a:pt x="2765212" y="40013"/>
                </a:moveTo>
                <a:lnTo>
                  <a:pt x="2925470" y="40013"/>
                </a:lnTo>
                <a:lnTo>
                  <a:pt x="2925470" y="1616102"/>
                </a:lnTo>
                <a:lnTo>
                  <a:pt x="2765212" y="1616102"/>
                </a:lnTo>
                <a:close/>
                <a:moveTo>
                  <a:pt x="8107090" y="0"/>
                </a:moveTo>
                <a:lnTo>
                  <a:pt x="8337489" y="0"/>
                </a:lnTo>
                <a:lnTo>
                  <a:pt x="8337489" y="1350818"/>
                </a:lnTo>
                <a:lnTo>
                  <a:pt x="8107090" y="1350818"/>
                </a:lnTo>
                <a:close/>
                <a:moveTo>
                  <a:pt x="7441948" y="0"/>
                </a:moveTo>
                <a:lnTo>
                  <a:pt x="7672305" y="0"/>
                </a:lnTo>
                <a:lnTo>
                  <a:pt x="7672305" y="1350818"/>
                </a:lnTo>
                <a:lnTo>
                  <a:pt x="7441948" y="1350818"/>
                </a:lnTo>
                <a:close/>
              </a:path>
            </a:pathLst>
          </a:custGeom>
          <a:solidFill>
            <a:schemeClr val="bg1"/>
          </a:solidFill>
          <a:ln w="206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de-DE" noProof="0" dirty="0"/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613CE5BE-5FBF-4295-8388-B9A446B58E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-1"/>
            <a:ext cx="60984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Textplatzhalter 27">
            <a:extLst>
              <a:ext uri="{FF2B5EF4-FFF2-40B4-BE49-F238E27FC236}">
                <a16:creationId xmlns:a16="http://schemas.microsoft.com/office/drawing/2014/main" id="{14AF9518-010E-4236-B2E2-0B651BC75051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 bwMode="gray">
          <a:xfrm>
            <a:off x="4871864" y="1188000"/>
            <a:ext cx="6096000" cy="4482000"/>
          </a:xfrm>
          <a:solidFill>
            <a:schemeClr val="bg1">
              <a:alpha val="90000"/>
            </a:schemeClr>
          </a:solidFill>
        </p:spPr>
        <p:txBody>
          <a:bodyPr lIns="360000" tIns="360000" rIns="360000" bIns="36000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489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sprechpartner 1">
    <p:bg bwMode="gray">
      <p:bgPr>
        <a:gradFill flip="none" rotWithShape="1">
          <a:gsLst>
            <a:gs pos="5000">
              <a:schemeClr val="tx2"/>
            </a:gs>
            <a:gs pos="80000">
              <a:schemeClr val="accent2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3722B7D7-3AFB-48E3-99EB-20985E063D5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4934"/>
            <a:ext cx="1440000" cy="304296"/>
          </a:xfrm>
          <a:custGeom>
            <a:avLst/>
            <a:gdLst>
              <a:gd name="connsiteX0" fmla="*/ 10308939 w 12192124"/>
              <a:gd name="connsiteY0" fmla="*/ 2139855 h 2576398"/>
              <a:gd name="connsiteX1" fmla="*/ 10145373 w 12192124"/>
              <a:gd name="connsiteY1" fmla="*/ 2306254 h 2576398"/>
              <a:gd name="connsiteX2" fmla="*/ 10308939 w 12192124"/>
              <a:gd name="connsiteY2" fmla="*/ 2477306 h 2576398"/>
              <a:gd name="connsiteX3" fmla="*/ 10472547 w 12192124"/>
              <a:gd name="connsiteY3" fmla="*/ 2306254 h 2576398"/>
              <a:gd name="connsiteX4" fmla="*/ 10308939 w 12192124"/>
              <a:gd name="connsiteY4" fmla="*/ 2139855 h 2576398"/>
              <a:gd name="connsiteX5" fmla="*/ 7147249 w 12192124"/>
              <a:gd name="connsiteY5" fmla="*/ 2139855 h 2576398"/>
              <a:gd name="connsiteX6" fmla="*/ 6983662 w 12192124"/>
              <a:gd name="connsiteY6" fmla="*/ 2306254 h 2576398"/>
              <a:gd name="connsiteX7" fmla="*/ 7147249 w 12192124"/>
              <a:gd name="connsiteY7" fmla="*/ 2477306 h 2576398"/>
              <a:gd name="connsiteX8" fmla="*/ 7310836 w 12192124"/>
              <a:gd name="connsiteY8" fmla="*/ 2306254 h 2576398"/>
              <a:gd name="connsiteX9" fmla="*/ 7147249 w 12192124"/>
              <a:gd name="connsiteY9" fmla="*/ 2139855 h 2576398"/>
              <a:gd name="connsiteX10" fmla="*/ 9613710 w 12192124"/>
              <a:gd name="connsiteY10" fmla="*/ 2057596 h 2576398"/>
              <a:gd name="connsiteX11" fmla="*/ 9729509 w 12192124"/>
              <a:gd name="connsiteY11" fmla="*/ 2057596 h 2576398"/>
              <a:gd name="connsiteX12" fmla="*/ 9729509 w 12192124"/>
              <a:gd name="connsiteY12" fmla="*/ 2559565 h 2576398"/>
              <a:gd name="connsiteX13" fmla="*/ 9613710 w 12192124"/>
              <a:gd name="connsiteY13" fmla="*/ 2559565 h 2576398"/>
              <a:gd name="connsiteX14" fmla="*/ 8173354 w 12192124"/>
              <a:gd name="connsiteY14" fmla="*/ 2057596 h 2576398"/>
              <a:gd name="connsiteX15" fmla="*/ 8289153 w 12192124"/>
              <a:gd name="connsiteY15" fmla="*/ 2057596 h 2576398"/>
              <a:gd name="connsiteX16" fmla="*/ 8289153 w 12192124"/>
              <a:gd name="connsiteY16" fmla="*/ 2336155 h 2576398"/>
              <a:gd name="connsiteX17" fmla="*/ 8396681 w 12192124"/>
              <a:gd name="connsiteY17" fmla="*/ 2477306 h 2576398"/>
              <a:gd name="connsiteX18" fmla="*/ 8555574 w 12192124"/>
              <a:gd name="connsiteY18" fmla="*/ 2403463 h 2576398"/>
              <a:gd name="connsiteX19" fmla="*/ 8555574 w 12192124"/>
              <a:gd name="connsiteY19" fmla="*/ 2057596 h 2576398"/>
              <a:gd name="connsiteX20" fmla="*/ 8671518 w 12192124"/>
              <a:gd name="connsiteY20" fmla="*/ 2057596 h 2576398"/>
              <a:gd name="connsiteX21" fmla="*/ 8671600 w 12192124"/>
              <a:gd name="connsiteY21" fmla="*/ 2057596 h 2576398"/>
              <a:gd name="connsiteX22" fmla="*/ 8671600 w 12192124"/>
              <a:gd name="connsiteY22" fmla="*/ 2559565 h 2576398"/>
              <a:gd name="connsiteX23" fmla="*/ 8557538 w 12192124"/>
              <a:gd name="connsiteY23" fmla="*/ 2559565 h 2576398"/>
              <a:gd name="connsiteX24" fmla="*/ 8557538 w 12192124"/>
              <a:gd name="connsiteY24" fmla="*/ 2496950 h 2576398"/>
              <a:gd name="connsiteX25" fmla="*/ 8369654 w 12192124"/>
              <a:gd name="connsiteY25" fmla="*/ 2576397 h 2576398"/>
              <a:gd name="connsiteX26" fmla="*/ 8173354 w 12192124"/>
              <a:gd name="connsiteY26" fmla="*/ 2379145 h 2576398"/>
              <a:gd name="connsiteX27" fmla="*/ 11180969 w 12192124"/>
              <a:gd name="connsiteY27" fmla="*/ 2040764 h 2576398"/>
              <a:gd name="connsiteX28" fmla="*/ 11377269 w 12192124"/>
              <a:gd name="connsiteY28" fmla="*/ 2238015 h 2576398"/>
              <a:gd name="connsiteX29" fmla="*/ 11377269 w 12192124"/>
              <a:gd name="connsiteY29" fmla="*/ 2559565 h 2576398"/>
              <a:gd name="connsiteX30" fmla="*/ 11261367 w 12192124"/>
              <a:gd name="connsiteY30" fmla="*/ 2559565 h 2576398"/>
              <a:gd name="connsiteX31" fmla="*/ 11261367 w 12192124"/>
              <a:gd name="connsiteY31" fmla="*/ 2281006 h 2576398"/>
              <a:gd name="connsiteX32" fmla="*/ 11153839 w 12192124"/>
              <a:gd name="connsiteY32" fmla="*/ 2139855 h 2576398"/>
              <a:gd name="connsiteX33" fmla="*/ 10994925 w 12192124"/>
              <a:gd name="connsiteY33" fmla="*/ 2213697 h 2576398"/>
              <a:gd name="connsiteX34" fmla="*/ 10994925 w 12192124"/>
              <a:gd name="connsiteY34" fmla="*/ 2559565 h 2576398"/>
              <a:gd name="connsiteX35" fmla="*/ 10879022 w 12192124"/>
              <a:gd name="connsiteY35" fmla="*/ 2559565 h 2576398"/>
              <a:gd name="connsiteX36" fmla="*/ 10879022 w 12192124"/>
              <a:gd name="connsiteY36" fmla="*/ 2057596 h 2576398"/>
              <a:gd name="connsiteX37" fmla="*/ 10993085 w 12192124"/>
              <a:gd name="connsiteY37" fmla="*/ 2057596 h 2576398"/>
              <a:gd name="connsiteX38" fmla="*/ 10993085 w 12192124"/>
              <a:gd name="connsiteY38" fmla="*/ 2120231 h 2576398"/>
              <a:gd name="connsiteX39" fmla="*/ 11180969 w 12192124"/>
              <a:gd name="connsiteY39" fmla="*/ 2040764 h 2576398"/>
              <a:gd name="connsiteX40" fmla="*/ 10308939 w 12192124"/>
              <a:gd name="connsiteY40" fmla="*/ 2040764 h 2576398"/>
              <a:gd name="connsiteX41" fmla="*/ 10590311 w 12192124"/>
              <a:gd name="connsiteY41" fmla="*/ 2308115 h 2576398"/>
              <a:gd name="connsiteX42" fmla="*/ 10308939 w 12192124"/>
              <a:gd name="connsiteY42" fmla="*/ 2576397 h 2576398"/>
              <a:gd name="connsiteX43" fmla="*/ 10027589 w 12192124"/>
              <a:gd name="connsiteY43" fmla="*/ 2308115 h 2576398"/>
              <a:gd name="connsiteX44" fmla="*/ 10308939 w 12192124"/>
              <a:gd name="connsiteY44" fmla="*/ 2040764 h 2576398"/>
              <a:gd name="connsiteX45" fmla="*/ 7147249 w 12192124"/>
              <a:gd name="connsiteY45" fmla="*/ 2040764 h 2576398"/>
              <a:gd name="connsiteX46" fmla="*/ 7428599 w 12192124"/>
              <a:gd name="connsiteY46" fmla="*/ 2308115 h 2576398"/>
              <a:gd name="connsiteX47" fmla="*/ 7147249 w 12192124"/>
              <a:gd name="connsiteY47" fmla="*/ 2576397 h 2576398"/>
              <a:gd name="connsiteX48" fmla="*/ 6865857 w 12192124"/>
              <a:gd name="connsiteY48" fmla="*/ 2308115 h 2576398"/>
              <a:gd name="connsiteX49" fmla="*/ 7147249 w 12192124"/>
              <a:gd name="connsiteY49" fmla="*/ 2040764 h 2576398"/>
              <a:gd name="connsiteX50" fmla="*/ 11916749 w 12192124"/>
              <a:gd name="connsiteY50" fmla="*/ 2039834 h 2576398"/>
              <a:gd name="connsiteX51" fmla="*/ 12173803 w 12192124"/>
              <a:gd name="connsiteY51" fmla="*/ 2158549 h 2576398"/>
              <a:gd name="connsiteX52" fmla="*/ 12173699 w 12192124"/>
              <a:gd name="connsiteY52" fmla="*/ 2158611 h 2576398"/>
              <a:gd name="connsiteX53" fmla="*/ 12077420 w 12192124"/>
              <a:gd name="connsiteY53" fmla="*/ 2211899 h 2576398"/>
              <a:gd name="connsiteX54" fmla="*/ 11913834 w 12192124"/>
              <a:gd name="connsiteY54" fmla="*/ 2133321 h 2576398"/>
              <a:gd name="connsiteX55" fmla="*/ 11801673 w 12192124"/>
              <a:gd name="connsiteY55" fmla="*/ 2194074 h 2576398"/>
              <a:gd name="connsiteX56" fmla="*/ 11919540 w 12192124"/>
              <a:gd name="connsiteY56" fmla="*/ 2249223 h 2576398"/>
              <a:gd name="connsiteX57" fmla="*/ 12182156 w 12192124"/>
              <a:gd name="connsiteY57" fmla="*/ 2411880 h 2576398"/>
              <a:gd name="connsiteX58" fmla="*/ 11931658 w 12192124"/>
              <a:gd name="connsiteY58" fmla="*/ 2576398 h 2576398"/>
              <a:gd name="connsiteX59" fmla="*/ 11661495 w 12192124"/>
              <a:gd name="connsiteY59" fmla="*/ 2453940 h 2576398"/>
              <a:gd name="connsiteX60" fmla="*/ 11759655 w 12192124"/>
              <a:gd name="connsiteY60" fmla="*/ 2396909 h 2576398"/>
              <a:gd name="connsiteX61" fmla="*/ 11942845 w 12192124"/>
              <a:gd name="connsiteY61" fmla="*/ 2482931 h 2576398"/>
              <a:gd name="connsiteX62" fmla="*/ 12060712 w 12192124"/>
              <a:gd name="connsiteY62" fmla="*/ 2420296 h 2576398"/>
              <a:gd name="connsiteX63" fmla="*/ 11909263 w 12192124"/>
              <a:gd name="connsiteY63" fmla="*/ 2361404 h 2576398"/>
              <a:gd name="connsiteX64" fmla="*/ 11680250 w 12192124"/>
              <a:gd name="connsiteY64" fmla="*/ 2199678 h 2576398"/>
              <a:gd name="connsiteX65" fmla="*/ 11916749 w 12192124"/>
              <a:gd name="connsiteY65" fmla="*/ 2039834 h 2576398"/>
              <a:gd name="connsiteX66" fmla="*/ 6349103 w 12192124"/>
              <a:gd name="connsiteY66" fmla="*/ 2039834 h 2576398"/>
              <a:gd name="connsiteX67" fmla="*/ 6606198 w 12192124"/>
              <a:gd name="connsiteY67" fmla="*/ 2158549 h 2576398"/>
              <a:gd name="connsiteX68" fmla="*/ 6606198 w 12192124"/>
              <a:gd name="connsiteY68" fmla="*/ 2158611 h 2576398"/>
              <a:gd name="connsiteX69" fmla="*/ 6509898 w 12192124"/>
              <a:gd name="connsiteY69" fmla="*/ 2211899 h 2576398"/>
              <a:gd name="connsiteX70" fmla="*/ 6346311 w 12192124"/>
              <a:gd name="connsiteY70" fmla="*/ 2133321 h 2576398"/>
              <a:gd name="connsiteX71" fmla="*/ 6234151 w 12192124"/>
              <a:gd name="connsiteY71" fmla="*/ 2194074 h 2576398"/>
              <a:gd name="connsiteX72" fmla="*/ 6351874 w 12192124"/>
              <a:gd name="connsiteY72" fmla="*/ 2249223 h 2576398"/>
              <a:gd name="connsiteX73" fmla="*/ 6614490 w 12192124"/>
              <a:gd name="connsiteY73" fmla="*/ 2411880 h 2576398"/>
              <a:gd name="connsiteX74" fmla="*/ 6363971 w 12192124"/>
              <a:gd name="connsiteY74" fmla="*/ 2576398 h 2576398"/>
              <a:gd name="connsiteX75" fmla="*/ 6093828 w 12192124"/>
              <a:gd name="connsiteY75" fmla="*/ 2453940 h 2576398"/>
              <a:gd name="connsiteX76" fmla="*/ 6191967 w 12192124"/>
              <a:gd name="connsiteY76" fmla="*/ 2396909 h 2576398"/>
              <a:gd name="connsiteX77" fmla="*/ 6375199 w 12192124"/>
              <a:gd name="connsiteY77" fmla="*/ 2482931 h 2576398"/>
              <a:gd name="connsiteX78" fmla="*/ 6493066 w 12192124"/>
              <a:gd name="connsiteY78" fmla="*/ 2420296 h 2576398"/>
              <a:gd name="connsiteX79" fmla="*/ 6341659 w 12192124"/>
              <a:gd name="connsiteY79" fmla="*/ 2361404 h 2576398"/>
              <a:gd name="connsiteX80" fmla="*/ 6112645 w 12192124"/>
              <a:gd name="connsiteY80" fmla="*/ 2199678 h 2576398"/>
              <a:gd name="connsiteX81" fmla="*/ 6349103 w 12192124"/>
              <a:gd name="connsiteY81" fmla="*/ 2039834 h 2576398"/>
              <a:gd name="connsiteX82" fmla="*/ 9028717 w 12192124"/>
              <a:gd name="connsiteY82" fmla="*/ 1910842 h 2576398"/>
              <a:gd name="connsiteX83" fmla="*/ 9144640 w 12192124"/>
              <a:gd name="connsiteY83" fmla="*/ 1910842 h 2576398"/>
              <a:gd name="connsiteX84" fmla="*/ 9144640 w 12192124"/>
              <a:gd name="connsiteY84" fmla="*/ 2074429 h 2576398"/>
              <a:gd name="connsiteX85" fmla="*/ 9319435 w 12192124"/>
              <a:gd name="connsiteY85" fmla="*/ 2074429 h 2576398"/>
              <a:gd name="connsiteX86" fmla="*/ 9319435 w 12192124"/>
              <a:gd name="connsiteY86" fmla="*/ 2173520 h 2576398"/>
              <a:gd name="connsiteX87" fmla="*/ 9144640 w 12192124"/>
              <a:gd name="connsiteY87" fmla="*/ 2173520 h 2576398"/>
              <a:gd name="connsiteX88" fmla="*/ 9144640 w 12192124"/>
              <a:gd name="connsiteY88" fmla="*/ 2403464 h 2576398"/>
              <a:gd name="connsiteX89" fmla="*/ 9225948 w 12192124"/>
              <a:gd name="connsiteY89" fmla="*/ 2477307 h 2576398"/>
              <a:gd name="connsiteX90" fmla="*/ 9325039 w 12192124"/>
              <a:gd name="connsiteY90" fmla="*/ 2463287 h 2576398"/>
              <a:gd name="connsiteX91" fmla="*/ 9325039 w 12192124"/>
              <a:gd name="connsiteY91" fmla="*/ 2565190 h 2576398"/>
              <a:gd name="connsiteX92" fmla="*/ 9199769 w 12192124"/>
              <a:gd name="connsiteY92" fmla="*/ 2576398 h 2576398"/>
              <a:gd name="connsiteX93" fmla="*/ 9028717 w 12192124"/>
              <a:gd name="connsiteY93" fmla="*/ 2430573 h 2576398"/>
              <a:gd name="connsiteX94" fmla="*/ 9028717 w 12192124"/>
              <a:gd name="connsiteY94" fmla="*/ 2173520 h 2576398"/>
              <a:gd name="connsiteX95" fmla="*/ 8938973 w 12192124"/>
              <a:gd name="connsiteY95" fmla="*/ 2173520 h 2576398"/>
              <a:gd name="connsiteX96" fmla="*/ 8938973 w 12192124"/>
              <a:gd name="connsiteY96" fmla="*/ 2074429 h 2576398"/>
              <a:gd name="connsiteX97" fmla="*/ 9028717 w 12192124"/>
              <a:gd name="connsiteY97" fmla="*/ 2074429 h 2576398"/>
              <a:gd name="connsiteX98" fmla="*/ 7723878 w 12192124"/>
              <a:gd name="connsiteY98" fmla="*/ 1879420 h 2576398"/>
              <a:gd name="connsiteX99" fmla="*/ 7839780 w 12192124"/>
              <a:gd name="connsiteY99" fmla="*/ 1879420 h 2576398"/>
              <a:gd name="connsiteX100" fmla="*/ 7839780 w 12192124"/>
              <a:gd name="connsiteY100" fmla="*/ 2558996 h 2576398"/>
              <a:gd name="connsiteX101" fmla="*/ 7723878 w 12192124"/>
              <a:gd name="connsiteY101" fmla="*/ 2558996 h 2576398"/>
              <a:gd name="connsiteX102" fmla="*/ 9613710 w 12192124"/>
              <a:gd name="connsiteY102" fmla="*/ 1863116 h 2576398"/>
              <a:gd name="connsiteX103" fmla="*/ 9729509 w 12192124"/>
              <a:gd name="connsiteY103" fmla="*/ 1863116 h 2576398"/>
              <a:gd name="connsiteX104" fmla="*/ 9729509 w 12192124"/>
              <a:gd name="connsiteY104" fmla="*/ 1966094 h 2576398"/>
              <a:gd name="connsiteX105" fmla="*/ 9613710 w 12192124"/>
              <a:gd name="connsiteY105" fmla="*/ 1966094 h 2576398"/>
              <a:gd name="connsiteX106" fmla="*/ 9613710 w 12192124"/>
              <a:gd name="connsiteY106" fmla="*/ 1965929 h 2576398"/>
              <a:gd name="connsiteX107" fmla="*/ 1309234 w 12192124"/>
              <a:gd name="connsiteY107" fmla="*/ 558308 h 2576398"/>
              <a:gd name="connsiteX108" fmla="*/ 1680349 w 12192124"/>
              <a:gd name="connsiteY108" fmla="*/ 558308 h 2576398"/>
              <a:gd name="connsiteX109" fmla="*/ 1938518 w 12192124"/>
              <a:gd name="connsiteY109" fmla="*/ 884841 h 2576398"/>
              <a:gd name="connsiteX110" fmla="*/ 2201962 w 12192124"/>
              <a:gd name="connsiteY110" fmla="*/ 558308 h 2576398"/>
              <a:gd name="connsiteX111" fmla="*/ 2572871 w 12192124"/>
              <a:gd name="connsiteY111" fmla="*/ 558308 h 2576398"/>
              <a:gd name="connsiteX112" fmla="*/ 2121667 w 12192124"/>
              <a:gd name="connsiteY112" fmla="*/ 1100083 h 2576398"/>
              <a:gd name="connsiteX113" fmla="*/ 2550353 w 12192124"/>
              <a:gd name="connsiteY113" fmla="*/ 1617540 h 2576398"/>
              <a:gd name="connsiteX114" fmla="*/ 2177602 w 12192124"/>
              <a:gd name="connsiteY114" fmla="*/ 1617540 h 2576398"/>
              <a:gd name="connsiteX115" fmla="*/ 1938250 w 12192124"/>
              <a:gd name="connsiteY115" fmla="*/ 1313567 h 2576398"/>
              <a:gd name="connsiteX116" fmla="*/ 1698918 w 12192124"/>
              <a:gd name="connsiteY116" fmla="*/ 1617540 h 2576398"/>
              <a:gd name="connsiteX117" fmla="*/ 1327618 w 12192124"/>
              <a:gd name="connsiteY117" fmla="*/ 1617540 h 2576398"/>
              <a:gd name="connsiteX118" fmla="*/ 1760376 w 12192124"/>
              <a:gd name="connsiteY118" fmla="*/ 1100083 h 2576398"/>
              <a:gd name="connsiteX119" fmla="*/ 548081 w 12192124"/>
              <a:gd name="connsiteY119" fmla="*/ 505929 h 2576398"/>
              <a:gd name="connsiteX120" fmla="*/ 548091 w 12192124"/>
              <a:gd name="connsiteY120" fmla="*/ 505930 h 2576398"/>
              <a:gd name="connsiteX121" fmla="*/ 455764 w 12192124"/>
              <a:gd name="connsiteY121" fmla="*/ 515317 h 2576398"/>
              <a:gd name="connsiteX122" fmla="*/ 241525 w 12192124"/>
              <a:gd name="connsiteY122" fmla="*/ 738272 h 2576398"/>
              <a:gd name="connsiteX123" fmla="*/ 863945 w 12192124"/>
              <a:gd name="connsiteY123" fmla="*/ 738272 h 2576398"/>
              <a:gd name="connsiteX124" fmla="*/ 662261 w 12192124"/>
              <a:gd name="connsiteY124" fmla="*/ 518455 h 2576398"/>
              <a:gd name="connsiteX125" fmla="*/ 548091 w 12192124"/>
              <a:gd name="connsiteY125" fmla="*/ 505930 h 2576398"/>
              <a:gd name="connsiteX126" fmla="*/ 548102 w 12192124"/>
              <a:gd name="connsiteY126" fmla="*/ 505929 h 2576398"/>
              <a:gd name="connsiteX127" fmla="*/ 9246067 w 12192124"/>
              <a:gd name="connsiteY127" fmla="*/ 504419 h 2576398"/>
              <a:gd name="connsiteX128" fmla="*/ 8939510 w 12192124"/>
              <a:gd name="connsiteY128" fmla="*/ 736762 h 2576398"/>
              <a:gd name="connsiteX129" fmla="*/ 9561930 w 12192124"/>
              <a:gd name="connsiteY129" fmla="*/ 736762 h 2576398"/>
              <a:gd name="connsiteX130" fmla="*/ 9246067 w 12192124"/>
              <a:gd name="connsiteY130" fmla="*/ 504419 h 2576398"/>
              <a:gd name="connsiteX131" fmla="*/ 6525511 w 12192124"/>
              <a:gd name="connsiteY131" fmla="*/ 504399 h 2576398"/>
              <a:gd name="connsiteX132" fmla="*/ 6525521 w 12192124"/>
              <a:gd name="connsiteY132" fmla="*/ 504400 h 2576398"/>
              <a:gd name="connsiteX133" fmla="*/ 6433216 w 12192124"/>
              <a:gd name="connsiteY133" fmla="*/ 513787 h 2576398"/>
              <a:gd name="connsiteX134" fmla="*/ 6218974 w 12192124"/>
              <a:gd name="connsiteY134" fmla="*/ 736742 h 2576398"/>
              <a:gd name="connsiteX135" fmla="*/ 6841394 w 12192124"/>
              <a:gd name="connsiteY135" fmla="*/ 736742 h 2576398"/>
              <a:gd name="connsiteX136" fmla="*/ 6639693 w 12192124"/>
              <a:gd name="connsiteY136" fmla="*/ 516925 h 2576398"/>
              <a:gd name="connsiteX137" fmla="*/ 6525521 w 12192124"/>
              <a:gd name="connsiteY137" fmla="*/ 504400 h 2576398"/>
              <a:gd name="connsiteX138" fmla="*/ 6525531 w 12192124"/>
              <a:gd name="connsiteY138" fmla="*/ 504399 h 2576398"/>
              <a:gd name="connsiteX139" fmla="*/ 5148121 w 12192124"/>
              <a:gd name="connsiteY139" fmla="*/ 320196 h 2576398"/>
              <a:gd name="connsiteX140" fmla="*/ 5686091 w 12192124"/>
              <a:gd name="connsiteY140" fmla="*/ 690919 h 2576398"/>
              <a:gd name="connsiteX141" fmla="*/ 5454493 w 12192124"/>
              <a:gd name="connsiteY141" fmla="*/ 690919 h 2576398"/>
              <a:gd name="connsiteX142" fmla="*/ 5163051 w 12192124"/>
              <a:gd name="connsiteY142" fmla="*/ 517096 h 2576398"/>
              <a:gd name="connsiteX143" fmla="*/ 4821154 w 12192124"/>
              <a:gd name="connsiteY143" fmla="*/ 836764 h 2576398"/>
              <a:gd name="connsiteX144" fmla="*/ 5144440 w 12192124"/>
              <a:gd name="connsiteY144" fmla="*/ 1187945 h 2576398"/>
              <a:gd name="connsiteX145" fmla="*/ 5461813 w 12192124"/>
              <a:gd name="connsiteY145" fmla="*/ 1002584 h 2576398"/>
              <a:gd name="connsiteX146" fmla="*/ 5703482 w 12192124"/>
              <a:gd name="connsiteY146" fmla="*/ 1002584 h 2576398"/>
              <a:gd name="connsiteX147" fmla="*/ 5168551 w 12192124"/>
              <a:gd name="connsiteY147" fmla="*/ 1384825 h 2576398"/>
              <a:gd name="connsiteX148" fmla="*/ 4586971 w 12192124"/>
              <a:gd name="connsiteY148" fmla="*/ 827458 h 2576398"/>
              <a:gd name="connsiteX149" fmla="*/ 5148121 w 12192124"/>
              <a:gd name="connsiteY149" fmla="*/ 320196 h 2576398"/>
              <a:gd name="connsiteX150" fmla="*/ 553727 w 12192124"/>
              <a:gd name="connsiteY150" fmla="*/ 320196 h 2576398"/>
              <a:gd name="connsiteX151" fmla="*/ 1109274 w 12192124"/>
              <a:gd name="connsiteY151" fmla="*/ 916665 h 2576398"/>
              <a:gd name="connsiteX152" fmla="*/ 234121 w 12192124"/>
              <a:gd name="connsiteY152" fmla="*/ 916665 h 2576398"/>
              <a:gd name="connsiteX153" fmla="*/ 562908 w 12192124"/>
              <a:gd name="connsiteY153" fmla="*/ 1199091 h 2576398"/>
              <a:gd name="connsiteX154" fmla="*/ 562970 w 12192124"/>
              <a:gd name="connsiteY154" fmla="*/ 1199091 h 2576398"/>
              <a:gd name="connsiteX155" fmla="*/ 825132 w 12192124"/>
              <a:gd name="connsiteY155" fmla="*/ 1076178 h 2576398"/>
              <a:gd name="connsiteX156" fmla="*/ 1083715 w 12192124"/>
              <a:gd name="connsiteY156" fmla="*/ 1076178 h 2576398"/>
              <a:gd name="connsiteX157" fmla="*/ 570435 w 12192124"/>
              <a:gd name="connsiteY157" fmla="*/ 1384825 h 2576398"/>
              <a:gd name="connsiteX158" fmla="*/ 0 w 12192124"/>
              <a:gd name="connsiteY158" fmla="*/ 849791 h 2576398"/>
              <a:gd name="connsiteX159" fmla="*/ 553727 w 12192124"/>
              <a:gd name="connsiteY159" fmla="*/ 320196 h 2576398"/>
              <a:gd name="connsiteX160" fmla="*/ 10744571 w 12192124"/>
              <a:gd name="connsiteY160" fmla="*/ 320113 h 2576398"/>
              <a:gd name="connsiteX161" fmla="*/ 11134835 w 12192124"/>
              <a:gd name="connsiteY161" fmla="*/ 712114 h 2576398"/>
              <a:gd name="connsiteX162" fmla="*/ 11134835 w 12192124"/>
              <a:gd name="connsiteY162" fmla="*/ 1351387 h 2576398"/>
              <a:gd name="connsiteX163" fmla="*/ 10904353 w 12192124"/>
              <a:gd name="connsiteY163" fmla="*/ 1351387 h 2576398"/>
              <a:gd name="connsiteX164" fmla="*/ 10904353 w 12192124"/>
              <a:gd name="connsiteY164" fmla="*/ 797702 h 2576398"/>
              <a:gd name="connsiteX165" fmla="*/ 10690786 w 12192124"/>
              <a:gd name="connsiteY165" fmla="*/ 517095 h 2576398"/>
              <a:gd name="connsiteX166" fmla="*/ 10374882 w 12192124"/>
              <a:gd name="connsiteY166" fmla="*/ 664016 h 2576398"/>
              <a:gd name="connsiteX167" fmla="*/ 10374882 w 12192124"/>
              <a:gd name="connsiteY167" fmla="*/ 1351387 h 2576398"/>
              <a:gd name="connsiteX168" fmla="*/ 10144442 w 12192124"/>
              <a:gd name="connsiteY168" fmla="*/ 1351387 h 2576398"/>
              <a:gd name="connsiteX169" fmla="*/ 10144442 w 12192124"/>
              <a:gd name="connsiteY169" fmla="*/ 353591 h 2576398"/>
              <a:gd name="connsiteX170" fmla="*/ 10371119 w 12192124"/>
              <a:gd name="connsiteY170" fmla="*/ 353591 h 2576398"/>
              <a:gd name="connsiteX171" fmla="*/ 10371119 w 12192124"/>
              <a:gd name="connsiteY171" fmla="*/ 478034 h 2576398"/>
              <a:gd name="connsiteX172" fmla="*/ 10744571 w 12192124"/>
              <a:gd name="connsiteY172" fmla="*/ 320113 h 2576398"/>
              <a:gd name="connsiteX173" fmla="*/ 9251692 w 12192124"/>
              <a:gd name="connsiteY173" fmla="*/ 318686 h 2576398"/>
              <a:gd name="connsiteX174" fmla="*/ 9807259 w 12192124"/>
              <a:gd name="connsiteY174" fmla="*/ 915155 h 2576398"/>
              <a:gd name="connsiteX175" fmla="*/ 8932086 w 12192124"/>
              <a:gd name="connsiteY175" fmla="*/ 915155 h 2576398"/>
              <a:gd name="connsiteX176" fmla="*/ 9260873 w 12192124"/>
              <a:gd name="connsiteY176" fmla="*/ 1197581 h 2576398"/>
              <a:gd name="connsiteX177" fmla="*/ 9260935 w 12192124"/>
              <a:gd name="connsiteY177" fmla="*/ 1197643 h 2576398"/>
              <a:gd name="connsiteX178" fmla="*/ 9523138 w 12192124"/>
              <a:gd name="connsiteY178" fmla="*/ 1074730 h 2576398"/>
              <a:gd name="connsiteX179" fmla="*/ 9781618 w 12192124"/>
              <a:gd name="connsiteY179" fmla="*/ 1074730 h 2576398"/>
              <a:gd name="connsiteX180" fmla="*/ 9268359 w 12192124"/>
              <a:gd name="connsiteY180" fmla="*/ 1383377 h 2576398"/>
              <a:gd name="connsiteX181" fmla="*/ 8697986 w 12192124"/>
              <a:gd name="connsiteY181" fmla="*/ 848281 h 2576398"/>
              <a:gd name="connsiteX182" fmla="*/ 9251692 w 12192124"/>
              <a:gd name="connsiteY182" fmla="*/ 318686 h 2576398"/>
              <a:gd name="connsiteX183" fmla="*/ 6531156 w 12192124"/>
              <a:gd name="connsiteY183" fmla="*/ 318666 h 2576398"/>
              <a:gd name="connsiteX184" fmla="*/ 7086682 w 12192124"/>
              <a:gd name="connsiteY184" fmla="*/ 915135 h 2576398"/>
              <a:gd name="connsiteX185" fmla="*/ 6211571 w 12192124"/>
              <a:gd name="connsiteY185" fmla="*/ 915135 h 2576398"/>
              <a:gd name="connsiteX186" fmla="*/ 6540358 w 12192124"/>
              <a:gd name="connsiteY186" fmla="*/ 1197561 h 2576398"/>
              <a:gd name="connsiteX187" fmla="*/ 6540441 w 12192124"/>
              <a:gd name="connsiteY187" fmla="*/ 1197644 h 2576398"/>
              <a:gd name="connsiteX188" fmla="*/ 6802622 w 12192124"/>
              <a:gd name="connsiteY188" fmla="*/ 1074731 h 2576398"/>
              <a:gd name="connsiteX189" fmla="*/ 7061103 w 12192124"/>
              <a:gd name="connsiteY189" fmla="*/ 1074731 h 2576398"/>
              <a:gd name="connsiteX190" fmla="*/ 6547823 w 12192124"/>
              <a:gd name="connsiteY190" fmla="*/ 1383377 h 2576398"/>
              <a:gd name="connsiteX191" fmla="*/ 5977326 w 12192124"/>
              <a:gd name="connsiteY191" fmla="*/ 848261 h 2576398"/>
              <a:gd name="connsiteX192" fmla="*/ 6531156 w 12192124"/>
              <a:gd name="connsiteY192" fmla="*/ 318666 h 2576398"/>
              <a:gd name="connsiteX193" fmla="*/ 11603037 w 12192124"/>
              <a:gd name="connsiteY193" fmla="*/ 61902 h 2576398"/>
              <a:gd name="connsiteX194" fmla="*/ 11833456 w 12192124"/>
              <a:gd name="connsiteY194" fmla="*/ 61902 h 2576398"/>
              <a:gd name="connsiteX195" fmla="*/ 11833456 w 12192124"/>
              <a:gd name="connsiteY195" fmla="*/ 387111 h 2576398"/>
              <a:gd name="connsiteX196" fmla="*/ 12180854 w 12192124"/>
              <a:gd name="connsiteY196" fmla="*/ 387111 h 2576398"/>
              <a:gd name="connsiteX197" fmla="*/ 12180854 w 12192124"/>
              <a:gd name="connsiteY197" fmla="*/ 583970 h 2576398"/>
              <a:gd name="connsiteX198" fmla="*/ 11833456 w 12192124"/>
              <a:gd name="connsiteY198" fmla="*/ 583970 h 2576398"/>
              <a:gd name="connsiteX199" fmla="*/ 11833456 w 12192124"/>
              <a:gd name="connsiteY199" fmla="*/ 1041191 h 2576398"/>
              <a:gd name="connsiteX200" fmla="*/ 11995120 w 12192124"/>
              <a:gd name="connsiteY200" fmla="*/ 1188008 h 2576398"/>
              <a:gd name="connsiteX201" fmla="*/ 12192124 w 12192124"/>
              <a:gd name="connsiteY201" fmla="*/ 1160195 h 2576398"/>
              <a:gd name="connsiteX202" fmla="*/ 12192124 w 12192124"/>
              <a:gd name="connsiteY202" fmla="*/ 1362554 h 2576398"/>
              <a:gd name="connsiteX203" fmla="*/ 11943114 w 12192124"/>
              <a:gd name="connsiteY203" fmla="*/ 1384825 h 2576398"/>
              <a:gd name="connsiteX204" fmla="*/ 11603078 w 12192124"/>
              <a:gd name="connsiteY204" fmla="*/ 1095079 h 2576398"/>
              <a:gd name="connsiteX205" fmla="*/ 11603078 w 12192124"/>
              <a:gd name="connsiteY205" fmla="*/ 583970 h 2576398"/>
              <a:gd name="connsiteX206" fmla="*/ 11424644 w 12192124"/>
              <a:gd name="connsiteY206" fmla="*/ 583970 h 2576398"/>
              <a:gd name="connsiteX207" fmla="*/ 11424644 w 12192124"/>
              <a:gd name="connsiteY207" fmla="*/ 387111 h 2576398"/>
              <a:gd name="connsiteX208" fmla="*/ 11603037 w 12192124"/>
              <a:gd name="connsiteY208" fmla="*/ 387111 h 2576398"/>
              <a:gd name="connsiteX209" fmla="*/ 3123890 w 12192124"/>
              <a:gd name="connsiteY209" fmla="*/ 41802 h 2576398"/>
              <a:gd name="connsiteX210" fmla="*/ 3494984 w 12192124"/>
              <a:gd name="connsiteY210" fmla="*/ 41802 h 2576398"/>
              <a:gd name="connsiteX211" fmla="*/ 3753154 w 12192124"/>
              <a:gd name="connsiteY211" fmla="*/ 368521 h 2576398"/>
              <a:gd name="connsiteX212" fmla="*/ 4016618 w 12192124"/>
              <a:gd name="connsiteY212" fmla="*/ 41802 h 2576398"/>
              <a:gd name="connsiteX213" fmla="*/ 4387528 w 12192124"/>
              <a:gd name="connsiteY213" fmla="*/ 41802 h 2576398"/>
              <a:gd name="connsiteX214" fmla="*/ 3936365 w 12192124"/>
              <a:gd name="connsiteY214" fmla="*/ 583680 h 2576398"/>
              <a:gd name="connsiteX215" fmla="*/ 4365092 w 12192124"/>
              <a:gd name="connsiteY215" fmla="*/ 1101220 h 2576398"/>
              <a:gd name="connsiteX216" fmla="*/ 3992341 w 12192124"/>
              <a:gd name="connsiteY216" fmla="*/ 1101220 h 2576398"/>
              <a:gd name="connsiteX217" fmla="*/ 3752989 w 12192124"/>
              <a:gd name="connsiteY217" fmla="*/ 797247 h 2576398"/>
              <a:gd name="connsiteX218" fmla="*/ 3513698 w 12192124"/>
              <a:gd name="connsiteY218" fmla="*/ 1101220 h 2576398"/>
              <a:gd name="connsiteX219" fmla="*/ 3142313 w 12192124"/>
              <a:gd name="connsiteY219" fmla="*/ 1101220 h 2576398"/>
              <a:gd name="connsiteX220" fmla="*/ 3574990 w 12192124"/>
              <a:gd name="connsiteY220" fmla="*/ 583577 h 2576398"/>
              <a:gd name="connsiteX221" fmla="*/ 2765212 w 12192124"/>
              <a:gd name="connsiteY221" fmla="*/ 40013 h 2576398"/>
              <a:gd name="connsiteX222" fmla="*/ 2925470 w 12192124"/>
              <a:gd name="connsiteY222" fmla="*/ 40013 h 2576398"/>
              <a:gd name="connsiteX223" fmla="*/ 2925470 w 12192124"/>
              <a:gd name="connsiteY223" fmla="*/ 1616102 h 2576398"/>
              <a:gd name="connsiteX224" fmla="*/ 2765212 w 12192124"/>
              <a:gd name="connsiteY224" fmla="*/ 1616102 h 2576398"/>
              <a:gd name="connsiteX225" fmla="*/ 8107090 w 12192124"/>
              <a:gd name="connsiteY225" fmla="*/ 0 h 2576398"/>
              <a:gd name="connsiteX226" fmla="*/ 8337489 w 12192124"/>
              <a:gd name="connsiteY226" fmla="*/ 0 h 2576398"/>
              <a:gd name="connsiteX227" fmla="*/ 8337489 w 12192124"/>
              <a:gd name="connsiteY227" fmla="*/ 1350818 h 2576398"/>
              <a:gd name="connsiteX228" fmla="*/ 8107090 w 12192124"/>
              <a:gd name="connsiteY228" fmla="*/ 1350818 h 2576398"/>
              <a:gd name="connsiteX229" fmla="*/ 7441948 w 12192124"/>
              <a:gd name="connsiteY229" fmla="*/ 0 h 2576398"/>
              <a:gd name="connsiteX230" fmla="*/ 7672305 w 12192124"/>
              <a:gd name="connsiteY230" fmla="*/ 0 h 2576398"/>
              <a:gd name="connsiteX231" fmla="*/ 7672305 w 12192124"/>
              <a:gd name="connsiteY231" fmla="*/ 1350818 h 2576398"/>
              <a:gd name="connsiteX232" fmla="*/ 7441948 w 12192124"/>
              <a:gd name="connsiteY232" fmla="*/ 1350818 h 25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2192124" h="2576398">
                <a:moveTo>
                  <a:pt x="10308939" y="2139855"/>
                </a:moveTo>
                <a:cubicBezTo>
                  <a:pt x="10220146" y="2139855"/>
                  <a:pt x="10145373" y="2188387"/>
                  <a:pt x="10145373" y="2306254"/>
                </a:cubicBezTo>
                <a:cubicBezTo>
                  <a:pt x="10145373" y="2412810"/>
                  <a:pt x="10205196" y="2477306"/>
                  <a:pt x="10308939" y="2477306"/>
                </a:cubicBezTo>
                <a:cubicBezTo>
                  <a:pt x="10412704" y="2477306"/>
                  <a:pt x="10472547" y="2412810"/>
                  <a:pt x="10472547" y="2306254"/>
                </a:cubicBezTo>
                <a:cubicBezTo>
                  <a:pt x="10472547" y="2188470"/>
                  <a:pt x="10396823" y="2139855"/>
                  <a:pt x="10308939" y="2139855"/>
                </a:cubicBezTo>
                <a:close/>
                <a:moveTo>
                  <a:pt x="7147249" y="2139855"/>
                </a:moveTo>
                <a:cubicBezTo>
                  <a:pt x="7058456" y="2139855"/>
                  <a:pt x="6983662" y="2188387"/>
                  <a:pt x="6983662" y="2306254"/>
                </a:cubicBezTo>
                <a:cubicBezTo>
                  <a:pt x="6983662" y="2412810"/>
                  <a:pt x="7043484" y="2477306"/>
                  <a:pt x="7147249" y="2477306"/>
                </a:cubicBezTo>
                <a:cubicBezTo>
                  <a:pt x="7251013" y="2477306"/>
                  <a:pt x="7310836" y="2412810"/>
                  <a:pt x="7310836" y="2306254"/>
                </a:cubicBezTo>
                <a:cubicBezTo>
                  <a:pt x="7310836" y="2188470"/>
                  <a:pt x="7235111" y="2139855"/>
                  <a:pt x="7147249" y="2139855"/>
                </a:cubicBezTo>
                <a:close/>
                <a:moveTo>
                  <a:pt x="9613710" y="2057596"/>
                </a:moveTo>
                <a:lnTo>
                  <a:pt x="9729509" y="2057596"/>
                </a:lnTo>
                <a:lnTo>
                  <a:pt x="9729509" y="2559565"/>
                </a:lnTo>
                <a:lnTo>
                  <a:pt x="9613710" y="2559565"/>
                </a:lnTo>
                <a:close/>
                <a:moveTo>
                  <a:pt x="8173354" y="2057596"/>
                </a:moveTo>
                <a:lnTo>
                  <a:pt x="8289153" y="2057596"/>
                </a:lnTo>
                <a:lnTo>
                  <a:pt x="8289153" y="2336155"/>
                </a:lnTo>
                <a:cubicBezTo>
                  <a:pt x="8289153" y="2435246"/>
                  <a:pt x="8319074" y="2477306"/>
                  <a:pt x="8396681" y="2477306"/>
                </a:cubicBezTo>
                <a:cubicBezTo>
                  <a:pt x="8489217" y="2477306"/>
                  <a:pt x="8526624" y="2438989"/>
                  <a:pt x="8555574" y="2403463"/>
                </a:cubicBezTo>
                <a:lnTo>
                  <a:pt x="8555574" y="2057596"/>
                </a:lnTo>
                <a:lnTo>
                  <a:pt x="8671518" y="2057596"/>
                </a:lnTo>
                <a:lnTo>
                  <a:pt x="8671600" y="2057596"/>
                </a:lnTo>
                <a:lnTo>
                  <a:pt x="8671600" y="2559565"/>
                </a:lnTo>
                <a:lnTo>
                  <a:pt x="8557538" y="2559565"/>
                </a:lnTo>
                <a:lnTo>
                  <a:pt x="8557538" y="2496950"/>
                </a:lnTo>
                <a:cubicBezTo>
                  <a:pt x="8522943" y="2532476"/>
                  <a:pt x="8471536" y="2576397"/>
                  <a:pt x="8369654" y="2576397"/>
                </a:cubicBezTo>
                <a:cubicBezTo>
                  <a:pt x="8264959" y="2576397"/>
                  <a:pt x="8173354" y="2532476"/>
                  <a:pt x="8173354" y="2379145"/>
                </a:cubicBezTo>
                <a:close/>
                <a:moveTo>
                  <a:pt x="11180969" y="2040764"/>
                </a:moveTo>
                <a:cubicBezTo>
                  <a:pt x="11285664" y="2040764"/>
                  <a:pt x="11377269" y="2084705"/>
                  <a:pt x="11377269" y="2238015"/>
                </a:cubicBezTo>
                <a:lnTo>
                  <a:pt x="11377269" y="2559565"/>
                </a:lnTo>
                <a:lnTo>
                  <a:pt x="11261367" y="2559565"/>
                </a:lnTo>
                <a:lnTo>
                  <a:pt x="11261367" y="2281006"/>
                </a:lnTo>
                <a:cubicBezTo>
                  <a:pt x="11261367" y="2181915"/>
                  <a:pt x="11231445" y="2139855"/>
                  <a:pt x="11153839" y="2139855"/>
                </a:cubicBezTo>
                <a:cubicBezTo>
                  <a:pt x="11061303" y="2139855"/>
                  <a:pt x="11023875" y="2178193"/>
                  <a:pt x="10994925" y="2213697"/>
                </a:cubicBezTo>
                <a:lnTo>
                  <a:pt x="10994925" y="2559565"/>
                </a:lnTo>
                <a:lnTo>
                  <a:pt x="10879022" y="2559565"/>
                </a:lnTo>
                <a:lnTo>
                  <a:pt x="10879022" y="2057596"/>
                </a:lnTo>
                <a:lnTo>
                  <a:pt x="10993085" y="2057596"/>
                </a:lnTo>
                <a:lnTo>
                  <a:pt x="10993085" y="2120231"/>
                </a:lnTo>
                <a:cubicBezTo>
                  <a:pt x="11029541" y="2084705"/>
                  <a:pt x="11079065" y="2040764"/>
                  <a:pt x="11180969" y="2040764"/>
                </a:cubicBezTo>
                <a:close/>
                <a:moveTo>
                  <a:pt x="10308939" y="2040764"/>
                </a:moveTo>
                <a:cubicBezTo>
                  <a:pt x="10508983" y="2040764"/>
                  <a:pt x="10590311" y="2173519"/>
                  <a:pt x="10590311" y="2308115"/>
                </a:cubicBezTo>
                <a:cubicBezTo>
                  <a:pt x="10590311" y="2508158"/>
                  <a:pt x="10446347" y="2576397"/>
                  <a:pt x="10308939" y="2576397"/>
                </a:cubicBezTo>
                <a:cubicBezTo>
                  <a:pt x="10171552" y="2576397"/>
                  <a:pt x="10027589" y="2508158"/>
                  <a:pt x="10027589" y="2308115"/>
                </a:cubicBezTo>
                <a:cubicBezTo>
                  <a:pt x="10027589" y="2173519"/>
                  <a:pt x="10108896" y="2040764"/>
                  <a:pt x="10308939" y="2040764"/>
                </a:cubicBezTo>
                <a:close/>
                <a:moveTo>
                  <a:pt x="7147249" y="2040764"/>
                </a:moveTo>
                <a:cubicBezTo>
                  <a:pt x="7347292" y="2040764"/>
                  <a:pt x="7428599" y="2173519"/>
                  <a:pt x="7428599" y="2308115"/>
                </a:cubicBezTo>
                <a:cubicBezTo>
                  <a:pt x="7428599" y="2508158"/>
                  <a:pt x="7284636" y="2576397"/>
                  <a:pt x="7147249" y="2576397"/>
                </a:cubicBezTo>
                <a:cubicBezTo>
                  <a:pt x="7009820" y="2576397"/>
                  <a:pt x="6865857" y="2508158"/>
                  <a:pt x="6865857" y="2308115"/>
                </a:cubicBezTo>
                <a:cubicBezTo>
                  <a:pt x="6865857" y="2173519"/>
                  <a:pt x="6947206" y="2040764"/>
                  <a:pt x="7147249" y="2040764"/>
                </a:cubicBezTo>
                <a:close/>
                <a:moveTo>
                  <a:pt x="11916749" y="2039834"/>
                </a:moveTo>
                <a:cubicBezTo>
                  <a:pt x="11973760" y="2039834"/>
                  <a:pt x="12098099" y="2052923"/>
                  <a:pt x="12173803" y="2158549"/>
                </a:cubicBezTo>
                <a:lnTo>
                  <a:pt x="12173699" y="2158611"/>
                </a:lnTo>
                <a:lnTo>
                  <a:pt x="12077420" y="2211899"/>
                </a:lnTo>
                <a:cubicBezTo>
                  <a:pt x="12059678" y="2188470"/>
                  <a:pt x="12019479" y="2133321"/>
                  <a:pt x="11913834" y="2133321"/>
                </a:cubicBezTo>
                <a:cubicBezTo>
                  <a:pt x="11829713" y="2133321"/>
                  <a:pt x="11801673" y="2166034"/>
                  <a:pt x="11801673" y="2194074"/>
                </a:cubicBezTo>
                <a:cubicBezTo>
                  <a:pt x="11801673" y="2233342"/>
                  <a:pt x="11850350" y="2239877"/>
                  <a:pt x="11919540" y="2249223"/>
                </a:cubicBezTo>
                <a:cubicBezTo>
                  <a:pt x="12056907" y="2266986"/>
                  <a:pt x="12182156" y="2287561"/>
                  <a:pt x="12182156" y="2411880"/>
                </a:cubicBezTo>
                <a:cubicBezTo>
                  <a:pt x="12182156" y="2559565"/>
                  <a:pt x="12012966" y="2576398"/>
                  <a:pt x="11931658" y="2576398"/>
                </a:cubicBezTo>
                <a:cubicBezTo>
                  <a:pt x="11758683" y="2576398"/>
                  <a:pt x="11704505" y="2507228"/>
                  <a:pt x="11661495" y="2453940"/>
                </a:cubicBezTo>
                <a:lnTo>
                  <a:pt x="11759655" y="2396909"/>
                </a:lnTo>
                <a:cubicBezTo>
                  <a:pt x="11799854" y="2462253"/>
                  <a:pt x="11869974" y="2482931"/>
                  <a:pt x="11942845" y="2482931"/>
                </a:cubicBezTo>
                <a:cubicBezTo>
                  <a:pt x="12004632" y="2482931"/>
                  <a:pt x="12060712" y="2464217"/>
                  <a:pt x="12060712" y="2420296"/>
                </a:cubicBezTo>
                <a:cubicBezTo>
                  <a:pt x="12060712" y="2381958"/>
                  <a:pt x="12032672" y="2378215"/>
                  <a:pt x="11909263" y="2361404"/>
                </a:cubicBezTo>
                <a:cubicBezTo>
                  <a:pt x="11719539" y="2337107"/>
                  <a:pt x="11680250" y="2276333"/>
                  <a:pt x="11680250" y="2199678"/>
                </a:cubicBezTo>
                <a:cubicBezTo>
                  <a:pt x="11680250" y="2147362"/>
                  <a:pt x="11721379" y="2039834"/>
                  <a:pt x="11916749" y="2039834"/>
                </a:cubicBezTo>
                <a:close/>
                <a:moveTo>
                  <a:pt x="6349103" y="2039834"/>
                </a:moveTo>
                <a:cubicBezTo>
                  <a:pt x="6406134" y="2039834"/>
                  <a:pt x="6530473" y="2052923"/>
                  <a:pt x="6606198" y="2158549"/>
                </a:cubicBezTo>
                <a:lnTo>
                  <a:pt x="6606198" y="2158611"/>
                </a:lnTo>
                <a:lnTo>
                  <a:pt x="6509898" y="2211899"/>
                </a:lnTo>
                <a:cubicBezTo>
                  <a:pt x="6492135" y="2188470"/>
                  <a:pt x="6451937" y="2133321"/>
                  <a:pt x="6346311" y="2133321"/>
                </a:cubicBezTo>
                <a:cubicBezTo>
                  <a:pt x="6262191" y="2133321"/>
                  <a:pt x="6234151" y="2166034"/>
                  <a:pt x="6234151" y="2194074"/>
                </a:cubicBezTo>
                <a:cubicBezTo>
                  <a:pt x="6234151" y="2233260"/>
                  <a:pt x="6282746" y="2239877"/>
                  <a:pt x="6351874" y="2249223"/>
                </a:cubicBezTo>
                <a:cubicBezTo>
                  <a:pt x="6489241" y="2266986"/>
                  <a:pt x="6614490" y="2287561"/>
                  <a:pt x="6614490" y="2411880"/>
                </a:cubicBezTo>
                <a:cubicBezTo>
                  <a:pt x="6614490" y="2559565"/>
                  <a:pt x="6445299" y="2576398"/>
                  <a:pt x="6363971" y="2576398"/>
                </a:cubicBezTo>
                <a:cubicBezTo>
                  <a:pt x="6191016" y="2576398"/>
                  <a:pt x="6136818" y="2507228"/>
                  <a:pt x="6093828" y="2453940"/>
                </a:cubicBezTo>
                <a:lnTo>
                  <a:pt x="6191967" y="2396909"/>
                </a:lnTo>
                <a:cubicBezTo>
                  <a:pt x="6232166" y="2462253"/>
                  <a:pt x="6302266" y="2482931"/>
                  <a:pt x="6375199" y="2482931"/>
                </a:cubicBezTo>
                <a:cubicBezTo>
                  <a:pt x="6436965" y="2482931"/>
                  <a:pt x="6493066" y="2464217"/>
                  <a:pt x="6493066" y="2420296"/>
                </a:cubicBezTo>
                <a:cubicBezTo>
                  <a:pt x="6493066" y="2381958"/>
                  <a:pt x="6465047" y="2378215"/>
                  <a:pt x="6341659" y="2361404"/>
                </a:cubicBezTo>
                <a:cubicBezTo>
                  <a:pt x="6151934" y="2337107"/>
                  <a:pt x="6112645" y="2276333"/>
                  <a:pt x="6112645" y="2199678"/>
                </a:cubicBezTo>
                <a:cubicBezTo>
                  <a:pt x="6112645" y="2147362"/>
                  <a:pt x="6153733" y="2039834"/>
                  <a:pt x="6349103" y="2039834"/>
                </a:cubicBezTo>
                <a:close/>
                <a:moveTo>
                  <a:pt x="9028717" y="1910842"/>
                </a:moveTo>
                <a:lnTo>
                  <a:pt x="9144640" y="1910842"/>
                </a:lnTo>
                <a:lnTo>
                  <a:pt x="9144640" y="2074429"/>
                </a:lnTo>
                <a:lnTo>
                  <a:pt x="9319435" y="2074429"/>
                </a:lnTo>
                <a:lnTo>
                  <a:pt x="9319435" y="2173520"/>
                </a:lnTo>
                <a:lnTo>
                  <a:pt x="9144640" y="2173520"/>
                </a:lnTo>
                <a:lnTo>
                  <a:pt x="9144640" y="2403464"/>
                </a:lnTo>
                <a:cubicBezTo>
                  <a:pt x="9144640" y="2438989"/>
                  <a:pt x="9158640" y="2477307"/>
                  <a:pt x="9225948" y="2477307"/>
                </a:cubicBezTo>
                <a:cubicBezTo>
                  <a:pt x="9248384" y="2477307"/>
                  <a:pt x="9295117" y="2471703"/>
                  <a:pt x="9325039" y="2463287"/>
                </a:cubicBezTo>
                <a:lnTo>
                  <a:pt x="9325039" y="2565190"/>
                </a:lnTo>
                <a:cubicBezTo>
                  <a:pt x="9268008" y="2572655"/>
                  <a:pt x="9240919" y="2576398"/>
                  <a:pt x="9199769" y="2576398"/>
                </a:cubicBezTo>
                <a:cubicBezTo>
                  <a:pt x="9089470" y="2576398"/>
                  <a:pt x="9028717" y="2540872"/>
                  <a:pt x="9028717" y="2430573"/>
                </a:cubicBezTo>
                <a:lnTo>
                  <a:pt x="9028717" y="2173520"/>
                </a:lnTo>
                <a:lnTo>
                  <a:pt x="8938973" y="2173520"/>
                </a:lnTo>
                <a:lnTo>
                  <a:pt x="8938973" y="2074429"/>
                </a:lnTo>
                <a:lnTo>
                  <a:pt x="9028717" y="2074429"/>
                </a:lnTo>
                <a:close/>
                <a:moveTo>
                  <a:pt x="7723878" y="1879420"/>
                </a:moveTo>
                <a:lnTo>
                  <a:pt x="7839780" y="1879420"/>
                </a:lnTo>
                <a:lnTo>
                  <a:pt x="7839780" y="2558996"/>
                </a:lnTo>
                <a:lnTo>
                  <a:pt x="7723878" y="2558996"/>
                </a:lnTo>
                <a:close/>
                <a:moveTo>
                  <a:pt x="9613710" y="1863116"/>
                </a:moveTo>
                <a:lnTo>
                  <a:pt x="9729509" y="1863116"/>
                </a:lnTo>
                <a:lnTo>
                  <a:pt x="9729509" y="1966094"/>
                </a:lnTo>
                <a:lnTo>
                  <a:pt x="9613710" y="1966094"/>
                </a:lnTo>
                <a:lnTo>
                  <a:pt x="9613710" y="1965929"/>
                </a:lnTo>
                <a:close/>
                <a:moveTo>
                  <a:pt x="1309234" y="558308"/>
                </a:moveTo>
                <a:lnTo>
                  <a:pt x="1680349" y="558308"/>
                </a:lnTo>
                <a:lnTo>
                  <a:pt x="1938518" y="884841"/>
                </a:lnTo>
                <a:lnTo>
                  <a:pt x="2201962" y="558308"/>
                </a:lnTo>
                <a:lnTo>
                  <a:pt x="2572871" y="558308"/>
                </a:lnTo>
                <a:lnTo>
                  <a:pt x="2121667" y="1100083"/>
                </a:lnTo>
                <a:lnTo>
                  <a:pt x="2550353" y="1617540"/>
                </a:lnTo>
                <a:lnTo>
                  <a:pt x="2177602" y="1617540"/>
                </a:lnTo>
                <a:lnTo>
                  <a:pt x="1938250" y="1313567"/>
                </a:lnTo>
                <a:lnTo>
                  <a:pt x="1698918" y="1617540"/>
                </a:lnTo>
                <a:lnTo>
                  <a:pt x="1327618" y="1617540"/>
                </a:lnTo>
                <a:lnTo>
                  <a:pt x="1760376" y="1100083"/>
                </a:lnTo>
                <a:close/>
                <a:moveTo>
                  <a:pt x="548081" y="505929"/>
                </a:moveTo>
                <a:lnTo>
                  <a:pt x="548091" y="505930"/>
                </a:lnTo>
                <a:lnTo>
                  <a:pt x="455764" y="515317"/>
                </a:lnTo>
                <a:cubicBezTo>
                  <a:pt x="363431" y="535805"/>
                  <a:pt x="276341" y="594723"/>
                  <a:pt x="241525" y="738272"/>
                </a:cubicBezTo>
                <a:lnTo>
                  <a:pt x="863945" y="738272"/>
                </a:lnTo>
                <a:cubicBezTo>
                  <a:pt x="837473" y="611457"/>
                  <a:pt x="766088" y="544172"/>
                  <a:pt x="662261" y="518455"/>
                </a:cubicBezTo>
                <a:lnTo>
                  <a:pt x="548091" y="505930"/>
                </a:lnTo>
                <a:lnTo>
                  <a:pt x="548102" y="505929"/>
                </a:lnTo>
                <a:close/>
                <a:moveTo>
                  <a:pt x="9246067" y="504419"/>
                </a:moveTo>
                <a:cubicBezTo>
                  <a:pt x="9125285" y="504419"/>
                  <a:pt x="8985892" y="545363"/>
                  <a:pt x="8939510" y="736762"/>
                </a:cubicBezTo>
                <a:lnTo>
                  <a:pt x="9561930" y="736762"/>
                </a:lnTo>
                <a:cubicBezTo>
                  <a:pt x="9526632" y="567675"/>
                  <a:pt x="9411495" y="504419"/>
                  <a:pt x="9246067" y="504419"/>
                </a:cubicBezTo>
                <a:close/>
                <a:moveTo>
                  <a:pt x="6525511" y="504399"/>
                </a:moveTo>
                <a:lnTo>
                  <a:pt x="6525521" y="504400"/>
                </a:lnTo>
                <a:lnTo>
                  <a:pt x="6433216" y="513787"/>
                </a:lnTo>
                <a:cubicBezTo>
                  <a:pt x="6340900" y="534275"/>
                  <a:pt x="6253807" y="593193"/>
                  <a:pt x="6218974" y="736742"/>
                </a:cubicBezTo>
                <a:lnTo>
                  <a:pt x="6841394" y="736742"/>
                </a:lnTo>
                <a:cubicBezTo>
                  <a:pt x="6814921" y="609927"/>
                  <a:pt x="6743526" y="542642"/>
                  <a:pt x="6639693" y="516925"/>
                </a:cubicBezTo>
                <a:lnTo>
                  <a:pt x="6525521" y="504400"/>
                </a:lnTo>
                <a:lnTo>
                  <a:pt x="6525531" y="504399"/>
                </a:lnTo>
                <a:close/>
                <a:moveTo>
                  <a:pt x="5148121" y="320196"/>
                </a:moveTo>
                <a:cubicBezTo>
                  <a:pt x="5509642" y="318438"/>
                  <a:pt x="5666136" y="523155"/>
                  <a:pt x="5686091" y="690919"/>
                </a:cubicBezTo>
                <a:lnTo>
                  <a:pt x="5454493" y="690919"/>
                </a:lnTo>
                <a:cubicBezTo>
                  <a:pt x="5428872" y="612217"/>
                  <a:pt x="5331291" y="517096"/>
                  <a:pt x="5163051" y="517096"/>
                </a:cubicBezTo>
                <a:cubicBezTo>
                  <a:pt x="4945659" y="517096"/>
                  <a:pt x="4821154" y="676857"/>
                  <a:pt x="4821154" y="836764"/>
                </a:cubicBezTo>
                <a:cubicBezTo>
                  <a:pt x="4821154" y="1028163"/>
                  <a:pt x="4923347" y="1187945"/>
                  <a:pt x="5144440" y="1187945"/>
                </a:cubicBezTo>
                <a:cubicBezTo>
                  <a:pt x="5337391" y="1187945"/>
                  <a:pt x="5437330" y="1089909"/>
                  <a:pt x="5461813" y="1002584"/>
                </a:cubicBezTo>
                <a:lnTo>
                  <a:pt x="5703482" y="1002584"/>
                </a:lnTo>
                <a:cubicBezTo>
                  <a:pt x="5668576" y="1143363"/>
                  <a:pt x="5527984" y="1384825"/>
                  <a:pt x="5168551" y="1384825"/>
                </a:cubicBezTo>
                <a:cubicBezTo>
                  <a:pt x="4848966" y="1384825"/>
                  <a:pt x="4586971" y="1228723"/>
                  <a:pt x="4586971" y="827458"/>
                </a:cubicBezTo>
                <a:cubicBezTo>
                  <a:pt x="4586971" y="565483"/>
                  <a:pt x="4793217" y="322016"/>
                  <a:pt x="5148121" y="320196"/>
                </a:cubicBezTo>
                <a:close/>
                <a:moveTo>
                  <a:pt x="553727" y="320196"/>
                </a:moveTo>
                <a:cubicBezTo>
                  <a:pt x="929040" y="324001"/>
                  <a:pt x="1109274" y="556157"/>
                  <a:pt x="1109274" y="916665"/>
                </a:cubicBezTo>
                <a:lnTo>
                  <a:pt x="234121" y="916665"/>
                </a:lnTo>
                <a:cubicBezTo>
                  <a:pt x="243344" y="979776"/>
                  <a:pt x="278662" y="1187945"/>
                  <a:pt x="562908" y="1199091"/>
                </a:cubicBezTo>
                <a:lnTo>
                  <a:pt x="562970" y="1199091"/>
                </a:lnTo>
                <a:cubicBezTo>
                  <a:pt x="692791" y="1199091"/>
                  <a:pt x="783507" y="1143735"/>
                  <a:pt x="825132" y="1076178"/>
                </a:cubicBezTo>
                <a:lnTo>
                  <a:pt x="1083715" y="1076178"/>
                </a:lnTo>
                <a:cubicBezTo>
                  <a:pt x="1049864" y="1174173"/>
                  <a:pt x="909561" y="1384825"/>
                  <a:pt x="570435" y="1384825"/>
                </a:cubicBezTo>
                <a:cubicBezTo>
                  <a:pt x="213692" y="1384825"/>
                  <a:pt x="0" y="1161849"/>
                  <a:pt x="0" y="849791"/>
                </a:cubicBezTo>
                <a:cubicBezTo>
                  <a:pt x="0" y="567324"/>
                  <a:pt x="185816" y="320196"/>
                  <a:pt x="553727" y="320196"/>
                </a:cubicBezTo>
                <a:close/>
                <a:moveTo>
                  <a:pt x="10744571" y="320113"/>
                </a:moveTo>
                <a:cubicBezTo>
                  <a:pt x="10952762" y="320113"/>
                  <a:pt x="11134835" y="407355"/>
                  <a:pt x="11134835" y="712114"/>
                </a:cubicBezTo>
                <a:lnTo>
                  <a:pt x="11134835" y="1351387"/>
                </a:lnTo>
                <a:lnTo>
                  <a:pt x="10904353" y="1351387"/>
                </a:lnTo>
                <a:lnTo>
                  <a:pt x="10904353" y="797702"/>
                </a:lnTo>
                <a:cubicBezTo>
                  <a:pt x="10904353" y="600760"/>
                  <a:pt x="10844965" y="517095"/>
                  <a:pt x="10690786" y="517095"/>
                </a:cubicBezTo>
                <a:cubicBezTo>
                  <a:pt x="10506748" y="517095"/>
                  <a:pt x="10432451" y="593295"/>
                  <a:pt x="10374882" y="664016"/>
                </a:cubicBezTo>
                <a:lnTo>
                  <a:pt x="10374882" y="1351387"/>
                </a:lnTo>
                <a:lnTo>
                  <a:pt x="10144442" y="1351387"/>
                </a:lnTo>
                <a:lnTo>
                  <a:pt x="10144442" y="353591"/>
                </a:lnTo>
                <a:lnTo>
                  <a:pt x="10371119" y="353591"/>
                </a:lnTo>
                <a:lnTo>
                  <a:pt x="10371119" y="478034"/>
                </a:lnTo>
                <a:cubicBezTo>
                  <a:pt x="10443617" y="407355"/>
                  <a:pt x="10542088" y="320113"/>
                  <a:pt x="10744571" y="320113"/>
                </a:cubicBezTo>
                <a:close/>
                <a:moveTo>
                  <a:pt x="9251692" y="318686"/>
                </a:moveTo>
                <a:cubicBezTo>
                  <a:pt x="9627005" y="322491"/>
                  <a:pt x="9807259" y="554647"/>
                  <a:pt x="9807259" y="915155"/>
                </a:cubicBezTo>
                <a:lnTo>
                  <a:pt x="8932086" y="915155"/>
                </a:lnTo>
                <a:cubicBezTo>
                  <a:pt x="8941329" y="978266"/>
                  <a:pt x="8976648" y="1186456"/>
                  <a:pt x="9260873" y="1197581"/>
                </a:cubicBezTo>
                <a:lnTo>
                  <a:pt x="9260935" y="1197643"/>
                </a:lnTo>
                <a:cubicBezTo>
                  <a:pt x="9390796" y="1197643"/>
                  <a:pt x="9481512" y="1142266"/>
                  <a:pt x="9523138" y="1074730"/>
                </a:cubicBezTo>
                <a:lnTo>
                  <a:pt x="9781618" y="1074730"/>
                </a:lnTo>
                <a:cubicBezTo>
                  <a:pt x="9747809" y="1172705"/>
                  <a:pt x="9607485" y="1383377"/>
                  <a:pt x="9268359" y="1383377"/>
                </a:cubicBezTo>
                <a:cubicBezTo>
                  <a:pt x="8911594" y="1383377"/>
                  <a:pt x="8697924" y="1160339"/>
                  <a:pt x="8697986" y="848281"/>
                </a:cubicBezTo>
                <a:cubicBezTo>
                  <a:pt x="8697986" y="565834"/>
                  <a:pt x="8883802" y="318686"/>
                  <a:pt x="9251692" y="318686"/>
                </a:cubicBezTo>
                <a:close/>
                <a:moveTo>
                  <a:pt x="6531156" y="318666"/>
                </a:moveTo>
                <a:cubicBezTo>
                  <a:pt x="6906469" y="322471"/>
                  <a:pt x="7086682" y="554627"/>
                  <a:pt x="7086682" y="915135"/>
                </a:cubicBezTo>
                <a:lnTo>
                  <a:pt x="6211571" y="915135"/>
                </a:lnTo>
                <a:cubicBezTo>
                  <a:pt x="6220793" y="978246"/>
                  <a:pt x="6256133" y="1186436"/>
                  <a:pt x="6540358" y="1197561"/>
                </a:cubicBezTo>
                <a:lnTo>
                  <a:pt x="6540441" y="1197644"/>
                </a:lnTo>
                <a:cubicBezTo>
                  <a:pt x="6670280" y="1197644"/>
                  <a:pt x="6760997" y="1142267"/>
                  <a:pt x="6802622" y="1074731"/>
                </a:cubicBezTo>
                <a:lnTo>
                  <a:pt x="7061103" y="1074731"/>
                </a:lnTo>
                <a:cubicBezTo>
                  <a:pt x="7027231" y="1172726"/>
                  <a:pt x="6886949" y="1383377"/>
                  <a:pt x="6547823" y="1383377"/>
                </a:cubicBezTo>
                <a:cubicBezTo>
                  <a:pt x="6191099" y="1383377"/>
                  <a:pt x="5977326" y="1160319"/>
                  <a:pt x="5977326" y="848261"/>
                </a:cubicBezTo>
                <a:cubicBezTo>
                  <a:pt x="5977326" y="565794"/>
                  <a:pt x="6163225" y="318666"/>
                  <a:pt x="6531156" y="318666"/>
                </a:cubicBezTo>
                <a:close/>
                <a:moveTo>
                  <a:pt x="11603037" y="61902"/>
                </a:moveTo>
                <a:lnTo>
                  <a:pt x="11833456" y="61902"/>
                </a:lnTo>
                <a:lnTo>
                  <a:pt x="11833456" y="387111"/>
                </a:lnTo>
                <a:lnTo>
                  <a:pt x="12180854" y="387111"/>
                </a:lnTo>
                <a:lnTo>
                  <a:pt x="12180854" y="583970"/>
                </a:lnTo>
                <a:lnTo>
                  <a:pt x="11833456" y="583970"/>
                </a:lnTo>
                <a:lnTo>
                  <a:pt x="11833456" y="1041191"/>
                </a:lnTo>
                <a:cubicBezTo>
                  <a:pt x="11833456" y="1111725"/>
                  <a:pt x="11861352" y="1188008"/>
                  <a:pt x="11995120" y="1188008"/>
                </a:cubicBezTo>
                <a:cubicBezTo>
                  <a:pt x="12039744" y="1188008"/>
                  <a:pt x="12132570" y="1176841"/>
                  <a:pt x="12192124" y="1160195"/>
                </a:cubicBezTo>
                <a:lnTo>
                  <a:pt x="12192124" y="1362554"/>
                </a:lnTo>
                <a:cubicBezTo>
                  <a:pt x="12078764" y="1377360"/>
                  <a:pt x="12024856" y="1384825"/>
                  <a:pt x="11943114" y="1384825"/>
                </a:cubicBezTo>
                <a:cubicBezTo>
                  <a:pt x="11723923" y="1384825"/>
                  <a:pt x="11603078" y="1314249"/>
                  <a:pt x="11603078" y="1095079"/>
                </a:cubicBezTo>
                <a:lnTo>
                  <a:pt x="11603078" y="583970"/>
                </a:lnTo>
                <a:lnTo>
                  <a:pt x="11424644" y="583970"/>
                </a:lnTo>
                <a:lnTo>
                  <a:pt x="11424644" y="387111"/>
                </a:lnTo>
                <a:lnTo>
                  <a:pt x="11603037" y="387111"/>
                </a:lnTo>
                <a:close/>
                <a:moveTo>
                  <a:pt x="3123890" y="41802"/>
                </a:moveTo>
                <a:lnTo>
                  <a:pt x="3494984" y="41802"/>
                </a:lnTo>
                <a:lnTo>
                  <a:pt x="3753154" y="368521"/>
                </a:lnTo>
                <a:lnTo>
                  <a:pt x="4016618" y="41802"/>
                </a:lnTo>
                <a:lnTo>
                  <a:pt x="4387528" y="41802"/>
                </a:lnTo>
                <a:lnTo>
                  <a:pt x="3936365" y="583680"/>
                </a:lnTo>
                <a:lnTo>
                  <a:pt x="4365092" y="1101220"/>
                </a:lnTo>
                <a:lnTo>
                  <a:pt x="3992341" y="1101220"/>
                </a:lnTo>
                <a:lnTo>
                  <a:pt x="3752989" y="797247"/>
                </a:lnTo>
                <a:lnTo>
                  <a:pt x="3513698" y="1101220"/>
                </a:lnTo>
                <a:lnTo>
                  <a:pt x="3142313" y="1101220"/>
                </a:lnTo>
                <a:lnTo>
                  <a:pt x="3574990" y="583577"/>
                </a:lnTo>
                <a:close/>
                <a:moveTo>
                  <a:pt x="2765212" y="40013"/>
                </a:moveTo>
                <a:lnTo>
                  <a:pt x="2925470" y="40013"/>
                </a:lnTo>
                <a:lnTo>
                  <a:pt x="2925470" y="1616102"/>
                </a:lnTo>
                <a:lnTo>
                  <a:pt x="2765212" y="1616102"/>
                </a:lnTo>
                <a:close/>
                <a:moveTo>
                  <a:pt x="8107090" y="0"/>
                </a:moveTo>
                <a:lnTo>
                  <a:pt x="8337489" y="0"/>
                </a:lnTo>
                <a:lnTo>
                  <a:pt x="8337489" y="1350818"/>
                </a:lnTo>
                <a:lnTo>
                  <a:pt x="8107090" y="1350818"/>
                </a:lnTo>
                <a:close/>
                <a:moveTo>
                  <a:pt x="7441948" y="0"/>
                </a:moveTo>
                <a:lnTo>
                  <a:pt x="7672305" y="0"/>
                </a:lnTo>
                <a:lnTo>
                  <a:pt x="7672305" y="1350818"/>
                </a:lnTo>
                <a:lnTo>
                  <a:pt x="7441948" y="1350818"/>
                </a:lnTo>
                <a:close/>
              </a:path>
            </a:pathLst>
          </a:custGeom>
          <a:solidFill>
            <a:schemeClr val="bg1"/>
          </a:solidFill>
          <a:ln w="206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4585B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AAEFC9-6FC3-4925-8CC1-36AB0FC0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D673BD8-A871-4C96-965A-1A852DE006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49A6194-D0DD-992A-E60C-8328C78D085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055440" y="4293096"/>
            <a:ext cx="1872208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Bildplatzhalter 16">
            <a:extLst>
              <a:ext uri="{FF2B5EF4-FFF2-40B4-BE49-F238E27FC236}">
                <a16:creationId xmlns:a16="http://schemas.microsoft.com/office/drawing/2014/main" id="{E7C1627E-D2E5-1DFE-66D4-D01AC05ED2B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1055440" y="1389554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22" name="Textplatzhalter 27">
            <a:extLst>
              <a:ext uri="{FF2B5EF4-FFF2-40B4-BE49-F238E27FC236}">
                <a16:creationId xmlns:a16="http://schemas.microsoft.com/office/drawing/2014/main" id="{6CA1A6CE-01FD-F6B3-FF6E-C3870F433E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61978" y="3490011"/>
            <a:ext cx="2598000" cy="280071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DIN OT Medium" panose="020B0604020201010104" pitchFamily="34" charset="0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23" name="Textplatzhalter 27">
            <a:extLst>
              <a:ext uri="{FF2B5EF4-FFF2-40B4-BE49-F238E27FC236}">
                <a16:creationId xmlns:a16="http://schemas.microsoft.com/office/drawing/2014/main" id="{4AC3CCF8-31FF-3EBA-8889-89BB3AFC04B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55440" y="3826712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Position</a:t>
            </a:r>
          </a:p>
        </p:txBody>
      </p:sp>
      <p:sp>
        <p:nvSpPr>
          <p:cNvPr id="24" name="Textplatzhalter 27">
            <a:extLst>
              <a:ext uri="{FF2B5EF4-FFF2-40B4-BE49-F238E27FC236}">
                <a16:creationId xmlns:a16="http://schemas.microsoft.com/office/drawing/2014/main" id="{C72BD469-F3BC-63F3-8D2D-7C2D3C0232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61978" y="4496616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Telefon</a:t>
            </a:r>
          </a:p>
        </p:txBody>
      </p:sp>
      <p:sp>
        <p:nvSpPr>
          <p:cNvPr id="25" name="Textplatzhalter 27">
            <a:extLst>
              <a:ext uri="{FF2B5EF4-FFF2-40B4-BE49-F238E27FC236}">
                <a16:creationId xmlns:a16="http://schemas.microsoft.com/office/drawing/2014/main" id="{7B8E11B0-057E-33B9-A684-5796501596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061978" y="4820278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E-Mail</a:t>
            </a:r>
          </a:p>
        </p:txBody>
      </p:sp>
      <p:sp>
        <p:nvSpPr>
          <p:cNvPr id="26" name="Textplatzhalter 27">
            <a:extLst>
              <a:ext uri="{FF2B5EF4-FFF2-40B4-BE49-F238E27FC236}">
                <a16:creationId xmlns:a16="http://schemas.microsoft.com/office/drawing/2014/main" id="{EBDB038B-3400-2CCD-C562-4DFD82CDB1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055440" y="5143940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LinkedIn Profil 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5722C0BB-6E79-1C13-761D-8C97BE85440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33680" y="4293096"/>
            <a:ext cx="1872208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Bildplatzhalter 16">
            <a:extLst>
              <a:ext uri="{FF2B5EF4-FFF2-40B4-BE49-F238E27FC236}">
                <a16:creationId xmlns:a16="http://schemas.microsoft.com/office/drawing/2014/main" id="{8117AE40-4FA4-65B2-6EDD-EFA69D19938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 bwMode="gray">
          <a:xfrm>
            <a:off x="4733680" y="1389554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43" name="Textplatzhalter 27">
            <a:extLst>
              <a:ext uri="{FF2B5EF4-FFF2-40B4-BE49-F238E27FC236}">
                <a16:creationId xmlns:a16="http://schemas.microsoft.com/office/drawing/2014/main" id="{F41AC6AC-1C68-F4EA-3D1A-1CAC386390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4740218" y="3490011"/>
            <a:ext cx="2598000" cy="280071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DIN OT Medium" panose="020B0604020201010104" pitchFamily="34" charset="0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B729FD4E-C4F0-08CC-1C21-0B5CA41159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4733680" y="3826712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Position</a:t>
            </a:r>
          </a:p>
        </p:txBody>
      </p:sp>
      <p:sp>
        <p:nvSpPr>
          <p:cNvPr id="45" name="Textplatzhalter 27">
            <a:extLst>
              <a:ext uri="{FF2B5EF4-FFF2-40B4-BE49-F238E27FC236}">
                <a16:creationId xmlns:a16="http://schemas.microsoft.com/office/drawing/2014/main" id="{1AEC4843-06E5-8B92-F09D-1DB24BE1164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4740218" y="4496616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Telefon</a:t>
            </a:r>
          </a:p>
        </p:txBody>
      </p:sp>
      <p:sp>
        <p:nvSpPr>
          <p:cNvPr id="46" name="Textplatzhalter 27">
            <a:extLst>
              <a:ext uri="{FF2B5EF4-FFF2-40B4-BE49-F238E27FC236}">
                <a16:creationId xmlns:a16="http://schemas.microsoft.com/office/drawing/2014/main" id="{99C97B96-F877-EB84-31ED-14C1CFA2E3E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4740218" y="4820278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E-Mail</a:t>
            </a:r>
          </a:p>
        </p:txBody>
      </p:sp>
      <p:sp>
        <p:nvSpPr>
          <p:cNvPr id="47" name="Textplatzhalter 27">
            <a:extLst>
              <a:ext uri="{FF2B5EF4-FFF2-40B4-BE49-F238E27FC236}">
                <a16:creationId xmlns:a16="http://schemas.microsoft.com/office/drawing/2014/main" id="{8FDF4A8E-5743-FDC5-7584-4D9DB8A1256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4733680" y="5143940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LinkedIn Profil 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F8C2C1A0-DD2E-22F6-B5A7-AA9C310CA33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411920" y="4293096"/>
            <a:ext cx="1872208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9" name="Bildplatzhalter 16">
            <a:extLst>
              <a:ext uri="{FF2B5EF4-FFF2-40B4-BE49-F238E27FC236}">
                <a16:creationId xmlns:a16="http://schemas.microsoft.com/office/drawing/2014/main" id="{EDBD0A45-A076-8666-1ADC-DE91A49058B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 bwMode="gray">
          <a:xfrm>
            <a:off x="8411920" y="1389554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50" name="Textplatzhalter 27">
            <a:extLst>
              <a:ext uri="{FF2B5EF4-FFF2-40B4-BE49-F238E27FC236}">
                <a16:creationId xmlns:a16="http://schemas.microsoft.com/office/drawing/2014/main" id="{FB6DA121-0BDD-98D2-B7AD-A44F9E228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8418458" y="3490011"/>
            <a:ext cx="2598000" cy="280071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DIN OT Medium" panose="020B0604020201010104" pitchFamily="34" charset="0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51" name="Textplatzhalter 27">
            <a:extLst>
              <a:ext uri="{FF2B5EF4-FFF2-40B4-BE49-F238E27FC236}">
                <a16:creationId xmlns:a16="http://schemas.microsoft.com/office/drawing/2014/main" id="{040ED4B7-DE7F-886F-28EF-DF1C03B58C0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411920" y="3826712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Position</a:t>
            </a:r>
          </a:p>
        </p:txBody>
      </p:sp>
      <p:sp>
        <p:nvSpPr>
          <p:cNvPr id="52" name="Textplatzhalter 27">
            <a:extLst>
              <a:ext uri="{FF2B5EF4-FFF2-40B4-BE49-F238E27FC236}">
                <a16:creationId xmlns:a16="http://schemas.microsoft.com/office/drawing/2014/main" id="{96FAAFF7-5A96-6999-EDAA-6084F5F9439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8418458" y="4496616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Telefon</a:t>
            </a:r>
          </a:p>
        </p:txBody>
      </p:sp>
      <p:sp>
        <p:nvSpPr>
          <p:cNvPr id="53" name="Textplatzhalter 27">
            <a:extLst>
              <a:ext uri="{FF2B5EF4-FFF2-40B4-BE49-F238E27FC236}">
                <a16:creationId xmlns:a16="http://schemas.microsoft.com/office/drawing/2014/main" id="{4A54378A-5112-513A-2F17-EE0C87CE6E1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8418458" y="4820278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E-Mail</a:t>
            </a:r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DF287916-B58B-911D-6D05-49034015464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8411920" y="5143940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LinkedIn Profil </a:t>
            </a:r>
          </a:p>
        </p:txBody>
      </p:sp>
    </p:spTree>
    <p:extLst>
      <p:ext uri="{BB962C8B-B14F-4D97-AF65-F5344CB8AC3E}">
        <p14:creationId xmlns:p14="http://schemas.microsoft.com/office/powerpoint/2010/main" val="1410145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profi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56C1530-8D7A-4CEC-BFA3-3C077062371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-38791" y="-16471"/>
            <a:ext cx="53759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74493C-A8B5-44CB-AEAB-70066A2BA44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0000" y="360000"/>
            <a:ext cx="114732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CABC77B6-195F-4709-B8B3-77B675FBF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Bildplatzhalter 16">
            <a:extLst>
              <a:ext uri="{FF2B5EF4-FFF2-40B4-BE49-F238E27FC236}">
                <a16:creationId xmlns:a16="http://schemas.microsoft.com/office/drawing/2014/main" id="{567F6539-9177-484B-ADB5-34652411B1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59999" y="1911684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75DB40EB-6640-4C0E-AA6B-F00868A23E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935922" y="2006216"/>
            <a:ext cx="3295983" cy="252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DIN OT Medium" panose="020B0604020201010104" pitchFamily="34" charset="0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41" name="Textplatzhalter 27">
            <a:extLst>
              <a:ext uri="{FF2B5EF4-FFF2-40B4-BE49-F238E27FC236}">
                <a16:creationId xmlns:a16="http://schemas.microsoft.com/office/drawing/2014/main" id="{65DEF758-76B3-4EC8-A348-D534BC2B2D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935922" y="2729783"/>
            <a:ext cx="3295982" cy="252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Erfahrung</a:t>
            </a:r>
          </a:p>
        </p:txBody>
      </p:sp>
      <p:sp>
        <p:nvSpPr>
          <p:cNvPr id="37" name="Textplatzhalter 27">
            <a:extLst>
              <a:ext uri="{FF2B5EF4-FFF2-40B4-BE49-F238E27FC236}">
                <a16:creationId xmlns:a16="http://schemas.microsoft.com/office/drawing/2014/main" id="{CFF32A20-1132-4683-AED7-85CABD0C41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6312023" y="1332000"/>
            <a:ext cx="5519977" cy="1292964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7" name="Strich horizontal">
            <a:extLst>
              <a:ext uri="{FF2B5EF4-FFF2-40B4-BE49-F238E27FC236}">
                <a16:creationId xmlns:a16="http://schemas.microsoft.com/office/drawing/2014/main" id="{5F8CD77D-E676-49B6-A3D0-AA49B1BFCDA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CCFCFFAA-1154-49D2-2C99-622274A6FC6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935922" y="3212976"/>
            <a:ext cx="197123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platzhalter 27">
            <a:extLst>
              <a:ext uri="{FF2B5EF4-FFF2-40B4-BE49-F238E27FC236}">
                <a16:creationId xmlns:a16="http://schemas.microsoft.com/office/drawing/2014/main" id="{4C44B720-DD3F-1E0C-540A-AA2CD70493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942467" y="3412529"/>
            <a:ext cx="3295982" cy="18381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Telefon</a:t>
            </a:r>
          </a:p>
        </p:txBody>
      </p:sp>
      <p:sp>
        <p:nvSpPr>
          <p:cNvPr id="5" name="Textplatzhalter 27">
            <a:extLst>
              <a:ext uri="{FF2B5EF4-FFF2-40B4-BE49-F238E27FC236}">
                <a16:creationId xmlns:a16="http://schemas.microsoft.com/office/drawing/2014/main" id="{8086D739-3F37-2C92-6C10-17808975FA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942467" y="3672875"/>
            <a:ext cx="3295982" cy="183813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E-Mail</a:t>
            </a:r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759383FD-D944-BDB4-DE99-0F0DD0527B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935929" y="3930414"/>
            <a:ext cx="3295982" cy="183812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LinkedIn Profil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00F880-0365-A5CA-0215-1DC26B227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107" y="1176720"/>
            <a:ext cx="492893" cy="492893"/>
          </a:xfrm>
          <a:prstGeom prst="rect">
            <a:avLst/>
          </a:prstGeom>
        </p:spPr>
      </p:pic>
      <p:sp>
        <p:nvSpPr>
          <p:cNvPr id="12" name="Textplatzhalter 27">
            <a:extLst>
              <a:ext uri="{FF2B5EF4-FFF2-40B4-BE49-F238E27FC236}">
                <a16:creationId xmlns:a16="http://schemas.microsoft.com/office/drawing/2014/main" id="{3DD3FB4C-1D22-8E20-58FE-6BE0D26C68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935923" y="2375558"/>
            <a:ext cx="3295982" cy="252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Position</a:t>
            </a:r>
          </a:p>
        </p:txBody>
      </p:sp>
      <p:sp>
        <p:nvSpPr>
          <p:cNvPr id="25" name="Textplatzhalter 27">
            <a:extLst>
              <a:ext uri="{FF2B5EF4-FFF2-40B4-BE49-F238E27FC236}">
                <a16:creationId xmlns:a16="http://schemas.microsoft.com/office/drawing/2014/main" id="{06BE19F6-3BD9-DED1-9856-63EAE12812A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gray">
          <a:xfrm>
            <a:off x="6308930" y="2723728"/>
            <a:ext cx="5523071" cy="1292964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9357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profi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4493C-A8B5-44CB-AEAB-70066A2BA44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0000" y="360000"/>
            <a:ext cx="11473200" cy="612000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CABC77B6-195F-4709-B8B3-77B675FBF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56C1530-8D7A-4CEC-BFA3-3C077062371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3718531"/>
            <a:ext cx="12192000" cy="2420332"/>
          </a:xfrm>
          <a:prstGeom prst="rect">
            <a:avLst/>
          </a:prstGeom>
          <a:gradFill flip="none" rotWithShape="1">
            <a:gsLst>
              <a:gs pos="5000">
                <a:schemeClr val="accent1"/>
              </a:gs>
              <a:gs pos="8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13" name="Bildplatzhalter 16">
            <a:extLst>
              <a:ext uri="{FF2B5EF4-FFF2-40B4-BE49-F238E27FC236}">
                <a16:creationId xmlns:a16="http://schemas.microsoft.com/office/drawing/2014/main" id="{567F6539-9177-484B-ADB5-34652411B1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57188" y="1475998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75DB40EB-6640-4C0E-AA6B-F00868A23E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04022" y="1700808"/>
            <a:ext cx="3130399" cy="720000"/>
          </a:xfrm>
        </p:spPr>
        <p:txBody>
          <a:bodyPr/>
          <a:lstStyle>
            <a:lvl1pPr>
              <a:defRPr sz="2400" b="0">
                <a:solidFill>
                  <a:schemeClr val="tx2"/>
                </a:solidFill>
                <a:latin typeface="DIN OT Medium" panose="020B0604020201010104" pitchFamily="34" charset="0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41" name="Textplatzhalter 27">
            <a:extLst>
              <a:ext uri="{FF2B5EF4-FFF2-40B4-BE49-F238E27FC236}">
                <a16:creationId xmlns:a16="http://schemas.microsoft.com/office/drawing/2014/main" id="{65DEF758-76B3-4EC8-A348-D534BC2B2D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304022" y="2600809"/>
            <a:ext cx="3130398" cy="360000"/>
          </a:xfr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Position</a:t>
            </a:r>
          </a:p>
        </p:txBody>
      </p:sp>
      <p:sp>
        <p:nvSpPr>
          <p:cNvPr id="37" name="Textplatzhalter 27">
            <a:extLst>
              <a:ext uri="{FF2B5EF4-FFF2-40B4-BE49-F238E27FC236}">
                <a16:creationId xmlns:a16="http://schemas.microsoft.com/office/drawing/2014/main" id="{CFF32A20-1132-4683-AED7-85CABD0C41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304022" y="4078799"/>
            <a:ext cx="4083989" cy="17028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4" name="Textplatzhalter 27">
            <a:extLst>
              <a:ext uri="{FF2B5EF4-FFF2-40B4-BE49-F238E27FC236}">
                <a16:creationId xmlns:a16="http://schemas.microsoft.com/office/drawing/2014/main" id="{FEC97A96-006F-4A0B-B0B1-A2F43D9B1F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748012" y="4078799"/>
            <a:ext cx="4086802" cy="17028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7" name="Strich horizontal">
            <a:extLst>
              <a:ext uri="{FF2B5EF4-FFF2-40B4-BE49-F238E27FC236}">
                <a16:creationId xmlns:a16="http://schemas.microsoft.com/office/drawing/2014/main" id="{5F8CD77D-E676-49B6-A3D0-AA49B1BFCDA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5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4493C-A8B5-44CB-AEAB-70066A2BA44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0000" y="360000"/>
            <a:ext cx="11473200" cy="612000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CABC77B6-195F-4709-B8B3-77B675FBF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56C1530-8D7A-4CEC-BFA3-3C077062371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3718531"/>
            <a:ext cx="12192000" cy="242033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13" name="Bildplatzhalter 16">
            <a:extLst>
              <a:ext uri="{FF2B5EF4-FFF2-40B4-BE49-F238E27FC236}">
                <a16:creationId xmlns:a16="http://schemas.microsoft.com/office/drawing/2014/main" id="{567F6539-9177-484B-ADB5-34652411B1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57188" y="1475998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75DB40EB-6640-4C0E-AA6B-F00868A23E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04022" y="1700808"/>
            <a:ext cx="3130399" cy="720000"/>
          </a:xfrm>
        </p:spPr>
        <p:txBody>
          <a:bodyPr/>
          <a:lstStyle>
            <a:lvl1pPr>
              <a:defRPr sz="2400" b="0">
                <a:solidFill>
                  <a:schemeClr val="tx2"/>
                </a:solidFill>
                <a:latin typeface="DIN OT Medium" panose="020B0604020201010104" pitchFamily="34" charset="0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41" name="Textplatzhalter 27">
            <a:extLst>
              <a:ext uri="{FF2B5EF4-FFF2-40B4-BE49-F238E27FC236}">
                <a16:creationId xmlns:a16="http://schemas.microsoft.com/office/drawing/2014/main" id="{65DEF758-76B3-4EC8-A348-D534BC2B2D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304022" y="2600809"/>
            <a:ext cx="3130398" cy="360000"/>
          </a:xfr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Position</a:t>
            </a:r>
          </a:p>
        </p:txBody>
      </p:sp>
      <p:sp>
        <p:nvSpPr>
          <p:cNvPr id="37" name="Textplatzhalter 27">
            <a:extLst>
              <a:ext uri="{FF2B5EF4-FFF2-40B4-BE49-F238E27FC236}">
                <a16:creationId xmlns:a16="http://schemas.microsoft.com/office/drawing/2014/main" id="{CFF32A20-1132-4683-AED7-85CABD0C41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304022" y="4078799"/>
            <a:ext cx="4083989" cy="17028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4" name="Textplatzhalter 27">
            <a:extLst>
              <a:ext uri="{FF2B5EF4-FFF2-40B4-BE49-F238E27FC236}">
                <a16:creationId xmlns:a16="http://schemas.microsoft.com/office/drawing/2014/main" id="{FEC97A96-006F-4A0B-B0B1-A2F43D9B1F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748012" y="4078799"/>
            <a:ext cx="4086802" cy="17028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7" name="Strich horizontal">
            <a:extLst>
              <a:ext uri="{FF2B5EF4-FFF2-40B4-BE49-F238E27FC236}">
                <a16:creationId xmlns:a16="http://schemas.microsoft.com/office/drawing/2014/main" id="{5F8CD77D-E676-49B6-A3D0-AA49B1BFCDA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30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4493C-A8B5-44CB-AEAB-70066A2BA44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287839FA-87E9-4CE3-8145-944C59387F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56C1530-8D7A-4CEC-BFA3-3C077062371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2375999"/>
            <a:ext cx="12192000" cy="220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13" name="Bildplatzhalter 16">
            <a:extLst>
              <a:ext uri="{FF2B5EF4-FFF2-40B4-BE49-F238E27FC236}">
                <a16:creationId xmlns:a16="http://schemas.microsoft.com/office/drawing/2014/main" id="{567F6539-9177-484B-ADB5-34652411B1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59999" y="1529999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75DB40EB-6640-4C0E-AA6B-F00868A23E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60000" y="3589200"/>
            <a:ext cx="2598000" cy="5400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DIN OT Medium" panose="020B0604020201010104" pitchFamily="34" charset="0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23" name="Textplatzhalter 27">
            <a:extLst>
              <a:ext uri="{FF2B5EF4-FFF2-40B4-BE49-F238E27FC236}">
                <a16:creationId xmlns:a16="http://schemas.microsoft.com/office/drawing/2014/main" id="{2F7C4D25-B35D-46A4-B75B-097DE06881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318934" y="3589200"/>
            <a:ext cx="2598000" cy="540000"/>
          </a:xfrm>
        </p:spPr>
        <p:txBody>
          <a:bodyPr/>
          <a:lstStyle>
            <a:lvl1pPr>
              <a:defRPr lang="de-DE" sz="1600" b="0" kern="1200" noProof="0">
                <a:solidFill>
                  <a:schemeClr val="tx2"/>
                </a:solidFill>
                <a:latin typeface="DIN OT Medium" panose="020B060402020101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24" name="Textplatzhalter 27">
            <a:extLst>
              <a:ext uri="{FF2B5EF4-FFF2-40B4-BE49-F238E27FC236}">
                <a16:creationId xmlns:a16="http://schemas.microsoft.com/office/drawing/2014/main" id="{386AAD6B-12DB-451E-8000-E9BCDC3BCF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77868" y="3589200"/>
            <a:ext cx="2598000" cy="540000"/>
          </a:xfrm>
        </p:spPr>
        <p:txBody>
          <a:bodyPr/>
          <a:lstStyle>
            <a:lvl1pPr>
              <a:defRPr lang="de-DE" sz="1600" b="0" kern="1200" noProof="0">
                <a:solidFill>
                  <a:schemeClr val="tx2"/>
                </a:solidFill>
                <a:latin typeface="DIN OT Medium" panose="020B060402020101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25" name="Textplatzhalter 27">
            <a:extLst>
              <a:ext uri="{FF2B5EF4-FFF2-40B4-BE49-F238E27FC236}">
                <a16:creationId xmlns:a16="http://schemas.microsoft.com/office/drawing/2014/main" id="{EDC1A5C5-630F-4455-9C24-B0AB778B6E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236801" y="3589200"/>
            <a:ext cx="2598000" cy="540000"/>
          </a:xfrm>
        </p:spPr>
        <p:txBody>
          <a:bodyPr/>
          <a:lstStyle>
            <a:lvl1pPr>
              <a:defRPr lang="de-DE" sz="1600" b="0" kern="1200" noProof="0">
                <a:solidFill>
                  <a:schemeClr val="tx2"/>
                </a:solidFill>
                <a:latin typeface="DIN OT Medium" panose="020B060402020101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41" name="Textplatzhalter 27">
            <a:extLst>
              <a:ext uri="{FF2B5EF4-FFF2-40B4-BE49-F238E27FC236}">
                <a16:creationId xmlns:a16="http://schemas.microsoft.com/office/drawing/2014/main" id="{65DEF758-76B3-4EC8-A348-D534BC2B2D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60000" y="4129200"/>
            <a:ext cx="2598000" cy="1800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Position</a:t>
            </a:r>
          </a:p>
        </p:txBody>
      </p:sp>
      <p:sp>
        <p:nvSpPr>
          <p:cNvPr id="42" name="Textplatzhalter 27">
            <a:extLst>
              <a:ext uri="{FF2B5EF4-FFF2-40B4-BE49-F238E27FC236}">
                <a16:creationId xmlns:a16="http://schemas.microsoft.com/office/drawing/2014/main" id="{B7882C68-9B03-46BC-8E0E-A137889CCF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318934" y="4129200"/>
            <a:ext cx="2598000" cy="1800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Position</a:t>
            </a:r>
          </a:p>
        </p:txBody>
      </p:sp>
      <p:sp>
        <p:nvSpPr>
          <p:cNvPr id="43" name="Textplatzhalter 27">
            <a:extLst>
              <a:ext uri="{FF2B5EF4-FFF2-40B4-BE49-F238E27FC236}">
                <a16:creationId xmlns:a16="http://schemas.microsoft.com/office/drawing/2014/main" id="{B39E10F5-28E9-4A80-948E-F18A67F33D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6277868" y="4129200"/>
            <a:ext cx="2598000" cy="1800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Position</a:t>
            </a:r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5425CEDB-2D78-456A-8629-0FEA655FD1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9236801" y="4129200"/>
            <a:ext cx="2598000" cy="1800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Position</a:t>
            </a:r>
          </a:p>
        </p:txBody>
      </p:sp>
      <p:sp>
        <p:nvSpPr>
          <p:cNvPr id="37" name="Textplatzhalter 27">
            <a:extLst>
              <a:ext uri="{FF2B5EF4-FFF2-40B4-BE49-F238E27FC236}">
                <a16:creationId xmlns:a16="http://schemas.microsoft.com/office/drawing/2014/main" id="{CFF32A20-1132-4683-AED7-85CABD0C41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60000" y="4846463"/>
            <a:ext cx="2598000" cy="12924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8" name="Textplatzhalter 27">
            <a:extLst>
              <a:ext uri="{FF2B5EF4-FFF2-40B4-BE49-F238E27FC236}">
                <a16:creationId xmlns:a16="http://schemas.microsoft.com/office/drawing/2014/main" id="{9EB75884-F930-46F1-ACE3-008CFAAFD2B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3318934" y="4846463"/>
            <a:ext cx="2598000" cy="12924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9" name="Textplatzhalter 27">
            <a:extLst>
              <a:ext uri="{FF2B5EF4-FFF2-40B4-BE49-F238E27FC236}">
                <a16:creationId xmlns:a16="http://schemas.microsoft.com/office/drawing/2014/main" id="{C2185CB7-23C8-41F3-A72C-891AC8CF6A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6277868" y="4846463"/>
            <a:ext cx="2598000" cy="12924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0" name="Textplatzhalter 27">
            <a:extLst>
              <a:ext uri="{FF2B5EF4-FFF2-40B4-BE49-F238E27FC236}">
                <a16:creationId xmlns:a16="http://schemas.microsoft.com/office/drawing/2014/main" id="{54EC8CD2-5783-40EE-831D-870E14427D6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9236801" y="4846463"/>
            <a:ext cx="2598000" cy="12924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6" name="Strich horizontal">
            <a:extLst>
              <a:ext uri="{FF2B5EF4-FFF2-40B4-BE49-F238E27FC236}">
                <a16:creationId xmlns:a16="http://schemas.microsoft.com/office/drawing/2014/main" id="{6B028A78-6541-4C01-B4AD-9D88269CBC9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ildplatzhalter 16">
            <a:extLst>
              <a:ext uri="{FF2B5EF4-FFF2-40B4-BE49-F238E27FC236}">
                <a16:creationId xmlns:a16="http://schemas.microsoft.com/office/drawing/2014/main" id="{CEF9013D-A070-649A-5D60-E8F362A4750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3317065" y="1529999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4" name="Bildplatzhalter 16">
            <a:extLst>
              <a:ext uri="{FF2B5EF4-FFF2-40B4-BE49-F238E27FC236}">
                <a16:creationId xmlns:a16="http://schemas.microsoft.com/office/drawing/2014/main" id="{AA5D0209-2038-69E6-3F8A-A74D4A27025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 bwMode="gray">
          <a:xfrm>
            <a:off x="6277868" y="1529999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5" name="Bildplatzhalter 16">
            <a:extLst>
              <a:ext uri="{FF2B5EF4-FFF2-40B4-BE49-F238E27FC236}">
                <a16:creationId xmlns:a16="http://schemas.microsoft.com/office/drawing/2014/main" id="{8A41096B-B59D-C940-CF36-F324A933EBA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9234934" y="1529999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912164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4493C-A8B5-44CB-AEAB-70066A2BA44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287839FA-87E9-4CE3-8145-944C59387F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56C1530-8D7A-4CEC-BFA3-3C077062371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2375999"/>
            <a:ext cx="12192000" cy="2202745"/>
          </a:xfrm>
          <a:prstGeom prst="rect">
            <a:avLst/>
          </a:prstGeom>
          <a:gradFill flip="none" rotWithShape="1">
            <a:gsLst>
              <a:gs pos="5000">
                <a:schemeClr val="accent1"/>
              </a:gs>
              <a:gs pos="8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13" name="Bildplatzhalter 16">
            <a:extLst>
              <a:ext uri="{FF2B5EF4-FFF2-40B4-BE49-F238E27FC236}">
                <a16:creationId xmlns:a16="http://schemas.microsoft.com/office/drawing/2014/main" id="{567F6539-9177-484B-ADB5-34652411B1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59999" y="1529999"/>
            <a:ext cx="1692000" cy="1692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75DB40EB-6640-4C0E-AA6B-F00868A23E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60000" y="3589200"/>
            <a:ext cx="2598000" cy="54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DIN OT Medium" panose="020B0604020201010104" pitchFamily="34" charset="0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23" name="Textplatzhalter 27">
            <a:extLst>
              <a:ext uri="{FF2B5EF4-FFF2-40B4-BE49-F238E27FC236}">
                <a16:creationId xmlns:a16="http://schemas.microsoft.com/office/drawing/2014/main" id="{2F7C4D25-B35D-46A4-B75B-097DE06881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318934" y="3589200"/>
            <a:ext cx="2598000" cy="540000"/>
          </a:xfrm>
        </p:spPr>
        <p:txBody>
          <a:bodyPr/>
          <a:lstStyle>
            <a:lvl1pPr>
              <a:defRPr lang="de-DE" sz="1600" b="0" kern="1200" noProof="0">
                <a:solidFill>
                  <a:schemeClr val="bg1"/>
                </a:solidFill>
                <a:latin typeface="DIN OT Medium" panose="020B060402020101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24" name="Textplatzhalter 27">
            <a:extLst>
              <a:ext uri="{FF2B5EF4-FFF2-40B4-BE49-F238E27FC236}">
                <a16:creationId xmlns:a16="http://schemas.microsoft.com/office/drawing/2014/main" id="{386AAD6B-12DB-451E-8000-E9BCDC3BCF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77868" y="3589200"/>
            <a:ext cx="2598000" cy="540000"/>
          </a:xfrm>
        </p:spPr>
        <p:txBody>
          <a:bodyPr/>
          <a:lstStyle>
            <a:lvl1pPr>
              <a:defRPr lang="de-DE" sz="1600" b="0" kern="1200" noProof="0">
                <a:solidFill>
                  <a:schemeClr val="bg1"/>
                </a:solidFill>
                <a:latin typeface="DIN OT Medium" panose="020B060402020101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25" name="Textplatzhalter 27">
            <a:extLst>
              <a:ext uri="{FF2B5EF4-FFF2-40B4-BE49-F238E27FC236}">
                <a16:creationId xmlns:a16="http://schemas.microsoft.com/office/drawing/2014/main" id="{EDC1A5C5-630F-4455-9C24-B0AB778B6E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236801" y="3589200"/>
            <a:ext cx="2598000" cy="540000"/>
          </a:xfrm>
        </p:spPr>
        <p:txBody>
          <a:bodyPr/>
          <a:lstStyle>
            <a:lvl1pPr>
              <a:defRPr lang="de-DE" sz="1600" b="0" kern="1200" noProof="0">
                <a:solidFill>
                  <a:schemeClr val="bg1"/>
                </a:solidFill>
                <a:latin typeface="DIN OT Medium" panose="020B060402020101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Vorname Nachname</a:t>
            </a:r>
          </a:p>
        </p:txBody>
      </p:sp>
      <p:sp>
        <p:nvSpPr>
          <p:cNvPr id="41" name="Textplatzhalter 27">
            <a:extLst>
              <a:ext uri="{FF2B5EF4-FFF2-40B4-BE49-F238E27FC236}">
                <a16:creationId xmlns:a16="http://schemas.microsoft.com/office/drawing/2014/main" id="{65DEF758-76B3-4EC8-A348-D534BC2B2D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60000" y="4129200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Position</a:t>
            </a:r>
          </a:p>
        </p:txBody>
      </p:sp>
      <p:sp>
        <p:nvSpPr>
          <p:cNvPr id="42" name="Textplatzhalter 27">
            <a:extLst>
              <a:ext uri="{FF2B5EF4-FFF2-40B4-BE49-F238E27FC236}">
                <a16:creationId xmlns:a16="http://schemas.microsoft.com/office/drawing/2014/main" id="{B7882C68-9B03-46BC-8E0E-A137889CCF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318934" y="4129200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Position</a:t>
            </a:r>
          </a:p>
        </p:txBody>
      </p:sp>
      <p:sp>
        <p:nvSpPr>
          <p:cNvPr id="43" name="Textplatzhalter 27">
            <a:extLst>
              <a:ext uri="{FF2B5EF4-FFF2-40B4-BE49-F238E27FC236}">
                <a16:creationId xmlns:a16="http://schemas.microsoft.com/office/drawing/2014/main" id="{B39E10F5-28E9-4A80-948E-F18A67F33D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6277868" y="4129200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Position</a:t>
            </a:r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5425CEDB-2D78-456A-8629-0FEA655FD1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9236801" y="4129200"/>
            <a:ext cx="2598000" cy="18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Position</a:t>
            </a:r>
          </a:p>
        </p:txBody>
      </p:sp>
      <p:sp>
        <p:nvSpPr>
          <p:cNvPr id="37" name="Textplatzhalter 27">
            <a:extLst>
              <a:ext uri="{FF2B5EF4-FFF2-40B4-BE49-F238E27FC236}">
                <a16:creationId xmlns:a16="http://schemas.microsoft.com/office/drawing/2014/main" id="{CFF32A20-1132-4683-AED7-85CABD0C41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60000" y="4845600"/>
            <a:ext cx="2598000" cy="12924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8" name="Textplatzhalter 27">
            <a:extLst>
              <a:ext uri="{FF2B5EF4-FFF2-40B4-BE49-F238E27FC236}">
                <a16:creationId xmlns:a16="http://schemas.microsoft.com/office/drawing/2014/main" id="{9EB75884-F930-46F1-ACE3-008CFAAFD2B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3318934" y="4845600"/>
            <a:ext cx="2598000" cy="12924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9" name="Textplatzhalter 27">
            <a:extLst>
              <a:ext uri="{FF2B5EF4-FFF2-40B4-BE49-F238E27FC236}">
                <a16:creationId xmlns:a16="http://schemas.microsoft.com/office/drawing/2014/main" id="{C2185CB7-23C8-41F3-A72C-891AC8CF6A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6277868" y="4845600"/>
            <a:ext cx="2598000" cy="12924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0" name="Textplatzhalter 27">
            <a:extLst>
              <a:ext uri="{FF2B5EF4-FFF2-40B4-BE49-F238E27FC236}">
                <a16:creationId xmlns:a16="http://schemas.microsoft.com/office/drawing/2014/main" id="{54EC8CD2-5783-40EE-831D-870E14427D6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9236801" y="4845600"/>
            <a:ext cx="2598000" cy="12924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46" name="Strich horizontal">
            <a:extLst>
              <a:ext uri="{FF2B5EF4-FFF2-40B4-BE49-F238E27FC236}">
                <a16:creationId xmlns:a16="http://schemas.microsoft.com/office/drawing/2014/main" id="{6B028A78-6541-4C01-B4AD-9D88269CBC9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ildplatzhalter 16">
            <a:extLst>
              <a:ext uri="{FF2B5EF4-FFF2-40B4-BE49-F238E27FC236}">
                <a16:creationId xmlns:a16="http://schemas.microsoft.com/office/drawing/2014/main" id="{7D96BC9A-439A-01DF-CD07-CF07FF62EC2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3317065" y="1529999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4" name="Bildplatzhalter 16">
            <a:extLst>
              <a:ext uri="{FF2B5EF4-FFF2-40B4-BE49-F238E27FC236}">
                <a16:creationId xmlns:a16="http://schemas.microsoft.com/office/drawing/2014/main" id="{DDD83404-1CED-AAC9-5171-2C46B8D6C0C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 bwMode="gray">
          <a:xfrm>
            <a:off x="6277868" y="1529999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  <p:sp>
        <p:nvSpPr>
          <p:cNvPr id="5" name="Bildplatzhalter 16">
            <a:extLst>
              <a:ext uri="{FF2B5EF4-FFF2-40B4-BE49-F238E27FC236}">
                <a16:creationId xmlns:a16="http://schemas.microsoft.com/office/drawing/2014/main" id="{06D8D739-68B6-258F-6960-35C49029BF2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9234934" y="1529999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98309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384CBAF4-858F-4A94-AFAE-A78CD26137F1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30"/>
          </p:nvPr>
        </p:nvSpPr>
        <p:spPr bwMode="gray">
          <a:xfrm>
            <a:off x="1252685" y="1962098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0172D79-888C-46EE-B454-2C132D21C4CC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 bwMode="gray">
          <a:xfrm>
            <a:off x="1252686" y="1970684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6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17EDD8CE-1679-4745-8177-5655B5C83F7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6811"/>
            <a:ext cx="1440000" cy="302419"/>
          </a:xfrm>
          <a:custGeom>
            <a:avLst/>
            <a:gdLst>
              <a:gd name="connsiteX0" fmla="*/ 1518316 w 1798718"/>
              <a:gd name="connsiteY0" fmla="*/ 312572 h 377754"/>
              <a:gd name="connsiteX1" fmla="*/ 1497819 w 1798718"/>
              <a:gd name="connsiteY1" fmla="*/ 340374 h 377754"/>
              <a:gd name="connsiteX2" fmla="*/ 1504131 w 1798718"/>
              <a:gd name="connsiteY2" fmla="*/ 358866 h 377754"/>
              <a:gd name="connsiteX3" fmla="*/ 1521815 w 1798718"/>
              <a:gd name="connsiteY3" fmla="*/ 365544 h 377754"/>
              <a:gd name="connsiteX4" fmla="*/ 1521692 w 1798718"/>
              <a:gd name="connsiteY4" fmla="*/ 365589 h 377754"/>
              <a:gd name="connsiteX5" fmla="*/ 1521936 w 1798718"/>
              <a:gd name="connsiteY5" fmla="*/ 365589 h 377754"/>
              <a:gd name="connsiteX6" fmla="*/ 1521815 w 1798718"/>
              <a:gd name="connsiteY6" fmla="*/ 365544 h 377754"/>
              <a:gd name="connsiteX7" fmla="*/ 1539741 w 1798718"/>
              <a:gd name="connsiteY7" fmla="*/ 358866 h 377754"/>
              <a:gd name="connsiteX8" fmla="*/ 1546114 w 1798718"/>
              <a:gd name="connsiteY8" fmla="*/ 340374 h 377754"/>
              <a:gd name="connsiteX9" fmla="*/ 1546114 w 1798718"/>
              <a:gd name="connsiteY9" fmla="*/ 333067 h 377754"/>
              <a:gd name="connsiteX10" fmla="*/ 1518316 w 1798718"/>
              <a:gd name="connsiteY10" fmla="*/ 312572 h 377754"/>
              <a:gd name="connsiteX11" fmla="*/ 1051541 w 1798718"/>
              <a:gd name="connsiteY11" fmla="*/ 312572 h 377754"/>
              <a:gd name="connsiteX12" fmla="*/ 1031044 w 1798718"/>
              <a:gd name="connsiteY12" fmla="*/ 340374 h 377754"/>
              <a:gd name="connsiteX13" fmla="*/ 1037356 w 1798718"/>
              <a:gd name="connsiteY13" fmla="*/ 358866 h 377754"/>
              <a:gd name="connsiteX14" fmla="*/ 1055040 w 1798718"/>
              <a:gd name="connsiteY14" fmla="*/ 365544 h 377754"/>
              <a:gd name="connsiteX15" fmla="*/ 1054917 w 1798718"/>
              <a:gd name="connsiteY15" fmla="*/ 365589 h 377754"/>
              <a:gd name="connsiteX16" fmla="*/ 1055161 w 1798718"/>
              <a:gd name="connsiteY16" fmla="*/ 365589 h 377754"/>
              <a:gd name="connsiteX17" fmla="*/ 1055040 w 1798718"/>
              <a:gd name="connsiteY17" fmla="*/ 365544 h 377754"/>
              <a:gd name="connsiteX18" fmla="*/ 1072966 w 1798718"/>
              <a:gd name="connsiteY18" fmla="*/ 358866 h 377754"/>
              <a:gd name="connsiteX19" fmla="*/ 1079339 w 1798718"/>
              <a:gd name="connsiteY19" fmla="*/ 340374 h 377754"/>
              <a:gd name="connsiteX20" fmla="*/ 1079339 w 1798718"/>
              <a:gd name="connsiteY20" fmla="*/ 333067 h 377754"/>
              <a:gd name="connsiteX21" fmla="*/ 1051541 w 1798718"/>
              <a:gd name="connsiteY21" fmla="*/ 312572 h 377754"/>
              <a:gd name="connsiteX22" fmla="*/ 1419301 w 1798718"/>
              <a:gd name="connsiteY22" fmla="*/ 303679 h 377754"/>
              <a:gd name="connsiteX23" fmla="*/ 1436397 w 1798718"/>
              <a:gd name="connsiteY23" fmla="*/ 303679 h 377754"/>
              <a:gd name="connsiteX24" fmla="*/ 1436397 w 1798718"/>
              <a:gd name="connsiteY24" fmla="*/ 377740 h 377754"/>
              <a:gd name="connsiteX25" fmla="*/ 1419301 w 1798718"/>
              <a:gd name="connsiteY25" fmla="*/ 377740 h 377754"/>
              <a:gd name="connsiteX26" fmla="*/ 1206520 w 1798718"/>
              <a:gd name="connsiteY26" fmla="*/ 303679 h 377754"/>
              <a:gd name="connsiteX27" fmla="*/ 1223616 w 1798718"/>
              <a:gd name="connsiteY27" fmla="*/ 303679 h 377754"/>
              <a:gd name="connsiteX28" fmla="*/ 1223616 w 1798718"/>
              <a:gd name="connsiteY28" fmla="*/ 344770 h 377754"/>
              <a:gd name="connsiteX29" fmla="*/ 1239490 w 1798718"/>
              <a:gd name="connsiteY29" fmla="*/ 365591 h 377754"/>
              <a:gd name="connsiteX30" fmla="*/ 1263119 w 1798718"/>
              <a:gd name="connsiteY30" fmla="*/ 354722 h 377754"/>
              <a:gd name="connsiteX31" fmla="*/ 1263119 w 1798718"/>
              <a:gd name="connsiteY31" fmla="*/ 303679 h 377754"/>
              <a:gd name="connsiteX32" fmla="*/ 1280092 w 1798718"/>
              <a:gd name="connsiteY32" fmla="*/ 303679 h 377754"/>
              <a:gd name="connsiteX33" fmla="*/ 1280092 w 1798718"/>
              <a:gd name="connsiteY33" fmla="*/ 377740 h 377754"/>
              <a:gd name="connsiteX34" fmla="*/ 1263241 w 1798718"/>
              <a:gd name="connsiteY34" fmla="*/ 377740 h 377754"/>
              <a:gd name="connsiteX35" fmla="*/ 1263241 w 1798718"/>
              <a:gd name="connsiteY35" fmla="*/ 368521 h 377754"/>
              <a:gd name="connsiteX36" fmla="*/ 1241410 w 1798718"/>
              <a:gd name="connsiteY36" fmla="*/ 377754 h 377754"/>
              <a:gd name="connsiteX37" fmla="*/ 1227194 w 1798718"/>
              <a:gd name="connsiteY37" fmla="*/ 377754 h 377754"/>
              <a:gd name="connsiteX38" fmla="*/ 1215228 w 1798718"/>
              <a:gd name="connsiteY38" fmla="*/ 374177 h 377754"/>
              <a:gd name="connsiteX39" fmla="*/ 1206520 w 1798718"/>
              <a:gd name="connsiteY39" fmla="*/ 351120 h 377754"/>
              <a:gd name="connsiteX40" fmla="*/ 1650705 w 1798718"/>
              <a:gd name="connsiteY40" fmla="*/ 301176 h 377754"/>
              <a:gd name="connsiteX41" fmla="*/ 1679645 w 1798718"/>
              <a:gd name="connsiteY41" fmla="*/ 330300 h 377754"/>
              <a:gd name="connsiteX42" fmla="*/ 1679645 w 1798718"/>
              <a:gd name="connsiteY42" fmla="*/ 377741 h 377754"/>
              <a:gd name="connsiteX43" fmla="*/ 1662549 w 1798718"/>
              <a:gd name="connsiteY43" fmla="*/ 377741 h 377754"/>
              <a:gd name="connsiteX44" fmla="*/ 1662549 w 1798718"/>
              <a:gd name="connsiteY44" fmla="*/ 336650 h 377754"/>
              <a:gd name="connsiteX45" fmla="*/ 1646675 w 1798718"/>
              <a:gd name="connsiteY45" fmla="*/ 315769 h 377754"/>
              <a:gd name="connsiteX46" fmla="*/ 1623229 w 1798718"/>
              <a:gd name="connsiteY46" fmla="*/ 326698 h 377754"/>
              <a:gd name="connsiteX47" fmla="*/ 1623229 w 1798718"/>
              <a:gd name="connsiteY47" fmla="*/ 377741 h 377754"/>
              <a:gd name="connsiteX48" fmla="*/ 1606133 w 1798718"/>
              <a:gd name="connsiteY48" fmla="*/ 377741 h 377754"/>
              <a:gd name="connsiteX49" fmla="*/ 1606133 w 1798718"/>
              <a:gd name="connsiteY49" fmla="*/ 303679 h 377754"/>
              <a:gd name="connsiteX50" fmla="*/ 1622924 w 1798718"/>
              <a:gd name="connsiteY50" fmla="*/ 303679 h 377754"/>
              <a:gd name="connsiteX51" fmla="*/ 1622924 w 1798718"/>
              <a:gd name="connsiteY51" fmla="*/ 312899 h 377754"/>
              <a:gd name="connsiteX52" fmla="*/ 1650705 w 1798718"/>
              <a:gd name="connsiteY52" fmla="*/ 301176 h 377754"/>
              <a:gd name="connsiteX53" fmla="*/ 1521936 w 1798718"/>
              <a:gd name="connsiteY53" fmla="*/ 301175 h 377754"/>
              <a:gd name="connsiteX54" fmla="*/ 1563515 w 1798718"/>
              <a:gd name="connsiteY54" fmla="*/ 340618 h 377754"/>
              <a:gd name="connsiteX55" fmla="*/ 1550327 w 1798718"/>
              <a:gd name="connsiteY55" fmla="*/ 371512 h 377754"/>
              <a:gd name="connsiteX56" fmla="*/ 1530029 w 1798718"/>
              <a:gd name="connsiteY56" fmla="*/ 377754 h 377754"/>
              <a:gd name="connsiteX57" fmla="*/ 1513851 w 1798718"/>
              <a:gd name="connsiteY57" fmla="*/ 377754 h 377754"/>
              <a:gd name="connsiteX58" fmla="*/ 1493576 w 1798718"/>
              <a:gd name="connsiteY58" fmla="*/ 371512 h 377754"/>
              <a:gd name="connsiteX59" fmla="*/ 1480418 w 1798718"/>
              <a:gd name="connsiteY59" fmla="*/ 340618 h 377754"/>
              <a:gd name="connsiteX60" fmla="*/ 1521936 w 1798718"/>
              <a:gd name="connsiteY60" fmla="*/ 301175 h 377754"/>
              <a:gd name="connsiteX61" fmla="*/ 1055161 w 1798718"/>
              <a:gd name="connsiteY61" fmla="*/ 301175 h 377754"/>
              <a:gd name="connsiteX62" fmla="*/ 1096740 w 1798718"/>
              <a:gd name="connsiteY62" fmla="*/ 340618 h 377754"/>
              <a:gd name="connsiteX63" fmla="*/ 1083552 w 1798718"/>
              <a:gd name="connsiteY63" fmla="*/ 371512 h 377754"/>
              <a:gd name="connsiteX64" fmla="*/ 1063254 w 1798718"/>
              <a:gd name="connsiteY64" fmla="*/ 377754 h 377754"/>
              <a:gd name="connsiteX65" fmla="*/ 1047076 w 1798718"/>
              <a:gd name="connsiteY65" fmla="*/ 377754 h 377754"/>
              <a:gd name="connsiteX66" fmla="*/ 1026801 w 1798718"/>
              <a:gd name="connsiteY66" fmla="*/ 371512 h 377754"/>
              <a:gd name="connsiteX67" fmla="*/ 1013643 w 1798718"/>
              <a:gd name="connsiteY67" fmla="*/ 340618 h 377754"/>
              <a:gd name="connsiteX68" fmla="*/ 1055161 w 1798718"/>
              <a:gd name="connsiteY68" fmla="*/ 301175 h 377754"/>
              <a:gd name="connsiteX69" fmla="*/ 1759324 w 1798718"/>
              <a:gd name="connsiteY69" fmla="*/ 301054 h 377754"/>
              <a:gd name="connsiteX70" fmla="*/ 1797239 w 1798718"/>
              <a:gd name="connsiteY70" fmla="*/ 318577 h 377754"/>
              <a:gd name="connsiteX71" fmla="*/ 1797667 w 1798718"/>
              <a:gd name="connsiteY71" fmla="*/ 318699 h 377754"/>
              <a:gd name="connsiteX72" fmla="*/ 1783502 w 1798718"/>
              <a:gd name="connsiteY72" fmla="*/ 326514 h 377754"/>
              <a:gd name="connsiteX73" fmla="*/ 1759080 w 1798718"/>
              <a:gd name="connsiteY73" fmla="*/ 314975 h 377754"/>
              <a:gd name="connsiteX74" fmla="*/ 1742533 w 1798718"/>
              <a:gd name="connsiteY74" fmla="*/ 323950 h 377754"/>
              <a:gd name="connsiteX75" fmla="*/ 1759934 w 1798718"/>
              <a:gd name="connsiteY75" fmla="*/ 332070 h 377754"/>
              <a:gd name="connsiteX76" fmla="*/ 1798705 w 1798718"/>
              <a:gd name="connsiteY76" fmla="*/ 356065 h 377754"/>
              <a:gd name="connsiteX77" fmla="*/ 1784784 w 1798718"/>
              <a:gd name="connsiteY77" fmla="*/ 376497 h 377754"/>
              <a:gd name="connsiteX78" fmla="*/ 1777513 w 1798718"/>
              <a:gd name="connsiteY78" fmla="*/ 377754 h 377754"/>
              <a:gd name="connsiteX79" fmla="*/ 1749713 w 1798718"/>
              <a:gd name="connsiteY79" fmla="*/ 377754 h 377754"/>
              <a:gd name="connsiteX80" fmla="*/ 1734489 w 1798718"/>
              <a:gd name="connsiteY80" fmla="*/ 374283 h 377754"/>
              <a:gd name="connsiteX81" fmla="*/ 1721835 w 1798718"/>
              <a:gd name="connsiteY81" fmla="*/ 362171 h 377754"/>
              <a:gd name="connsiteX82" fmla="*/ 1736122 w 1798718"/>
              <a:gd name="connsiteY82" fmla="*/ 353745 h 377754"/>
              <a:gd name="connsiteX83" fmla="*/ 1763170 w 1798718"/>
              <a:gd name="connsiteY83" fmla="*/ 366445 h 377754"/>
              <a:gd name="connsiteX84" fmla="*/ 1780571 w 1798718"/>
              <a:gd name="connsiteY84" fmla="*/ 357164 h 377754"/>
              <a:gd name="connsiteX85" fmla="*/ 1758225 w 1798718"/>
              <a:gd name="connsiteY85" fmla="*/ 348494 h 377754"/>
              <a:gd name="connsiteX86" fmla="*/ 1724400 w 1798718"/>
              <a:gd name="connsiteY86" fmla="*/ 324621 h 377754"/>
              <a:gd name="connsiteX87" fmla="*/ 1759324 w 1798718"/>
              <a:gd name="connsiteY87" fmla="*/ 301054 h 377754"/>
              <a:gd name="connsiteX88" fmla="*/ 937322 w 1798718"/>
              <a:gd name="connsiteY88" fmla="*/ 301054 h 377754"/>
              <a:gd name="connsiteX89" fmla="*/ 975299 w 1798718"/>
              <a:gd name="connsiteY89" fmla="*/ 318577 h 377754"/>
              <a:gd name="connsiteX90" fmla="*/ 975604 w 1798718"/>
              <a:gd name="connsiteY90" fmla="*/ 318699 h 377754"/>
              <a:gd name="connsiteX91" fmla="*/ 961378 w 1798718"/>
              <a:gd name="connsiteY91" fmla="*/ 326514 h 377754"/>
              <a:gd name="connsiteX92" fmla="*/ 936956 w 1798718"/>
              <a:gd name="connsiteY92" fmla="*/ 314975 h 377754"/>
              <a:gd name="connsiteX93" fmla="*/ 920348 w 1798718"/>
              <a:gd name="connsiteY93" fmla="*/ 323950 h 377754"/>
              <a:gd name="connsiteX94" fmla="*/ 937749 w 1798718"/>
              <a:gd name="connsiteY94" fmla="*/ 332070 h 377754"/>
              <a:gd name="connsiteX95" fmla="*/ 976520 w 1798718"/>
              <a:gd name="connsiteY95" fmla="*/ 356065 h 377754"/>
              <a:gd name="connsiteX96" fmla="*/ 962630 w 1798718"/>
              <a:gd name="connsiteY96" fmla="*/ 376497 h 377754"/>
              <a:gd name="connsiteX97" fmla="*/ 955368 w 1798718"/>
              <a:gd name="connsiteY97" fmla="*/ 377754 h 377754"/>
              <a:gd name="connsiteX98" fmla="*/ 927566 w 1798718"/>
              <a:gd name="connsiteY98" fmla="*/ 377754 h 377754"/>
              <a:gd name="connsiteX99" fmla="*/ 912312 w 1798718"/>
              <a:gd name="connsiteY99" fmla="*/ 374283 h 377754"/>
              <a:gd name="connsiteX100" fmla="*/ 899650 w 1798718"/>
              <a:gd name="connsiteY100" fmla="*/ 362171 h 377754"/>
              <a:gd name="connsiteX101" fmla="*/ 914182 w 1798718"/>
              <a:gd name="connsiteY101" fmla="*/ 353745 h 377754"/>
              <a:gd name="connsiteX102" fmla="*/ 941229 w 1798718"/>
              <a:gd name="connsiteY102" fmla="*/ 366445 h 377754"/>
              <a:gd name="connsiteX103" fmla="*/ 958569 w 1798718"/>
              <a:gd name="connsiteY103" fmla="*/ 357164 h 377754"/>
              <a:gd name="connsiteX104" fmla="*/ 936223 w 1798718"/>
              <a:gd name="connsiteY104" fmla="*/ 348494 h 377754"/>
              <a:gd name="connsiteX105" fmla="*/ 902459 w 1798718"/>
              <a:gd name="connsiteY105" fmla="*/ 324621 h 377754"/>
              <a:gd name="connsiteX106" fmla="*/ 937322 w 1798718"/>
              <a:gd name="connsiteY106" fmla="*/ 301054 h 377754"/>
              <a:gd name="connsiteX107" fmla="*/ 1332601 w 1798718"/>
              <a:gd name="connsiteY107" fmla="*/ 281698 h 377754"/>
              <a:gd name="connsiteX108" fmla="*/ 1349697 w 1798718"/>
              <a:gd name="connsiteY108" fmla="*/ 281698 h 377754"/>
              <a:gd name="connsiteX109" fmla="*/ 1349697 w 1798718"/>
              <a:gd name="connsiteY109" fmla="*/ 306121 h 377754"/>
              <a:gd name="connsiteX110" fmla="*/ 1375524 w 1798718"/>
              <a:gd name="connsiteY110" fmla="*/ 306121 h 377754"/>
              <a:gd name="connsiteX111" fmla="*/ 1375524 w 1798718"/>
              <a:gd name="connsiteY111" fmla="*/ 320774 h 377754"/>
              <a:gd name="connsiteX112" fmla="*/ 1349697 w 1798718"/>
              <a:gd name="connsiteY112" fmla="*/ 320774 h 377754"/>
              <a:gd name="connsiteX113" fmla="*/ 1349697 w 1798718"/>
              <a:gd name="connsiteY113" fmla="*/ 354721 h 377754"/>
              <a:gd name="connsiteX114" fmla="*/ 1361908 w 1798718"/>
              <a:gd name="connsiteY114" fmla="*/ 365589 h 377754"/>
              <a:gd name="connsiteX115" fmla="*/ 1376501 w 1798718"/>
              <a:gd name="connsiteY115" fmla="*/ 363513 h 377754"/>
              <a:gd name="connsiteX116" fmla="*/ 1376501 w 1798718"/>
              <a:gd name="connsiteY116" fmla="*/ 377754 h 377754"/>
              <a:gd name="connsiteX117" fmla="*/ 1348204 w 1798718"/>
              <a:gd name="connsiteY117" fmla="*/ 377754 h 377754"/>
              <a:gd name="connsiteX118" fmla="*/ 1339486 w 1798718"/>
              <a:gd name="connsiteY118" fmla="*/ 375580 h 377754"/>
              <a:gd name="connsiteX119" fmla="*/ 1332968 w 1798718"/>
              <a:gd name="connsiteY119" fmla="*/ 358690 h 377754"/>
              <a:gd name="connsiteX120" fmla="*/ 1332968 w 1798718"/>
              <a:gd name="connsiteY120" fmla="*/ 320774 h 377754"/>
              <a:gd name="connsiteX121" fmla="*/ 1319718 w 1798718"/>
              <a:gd name="connsiteY121" fmla="*/ 320774 h 377754"/>
              <a:gd name="connsiteX122" fmla="*/ 1319352 w 1798718"/>
              <a:gd name="connsiteY122" fmla="*/ 320774 h 377754"/>
              <a:gd name="connsiteX123" fmla="*/ 1319352 w 1798718"/>
              <a:gd name="connsiteY123" fmla="*/ 306121 h 377754"/>
              <a:gd name="connsiteX124" fmla="*/ 1332601 w 1798718"/>
              <a:gd name="connsiteY124" fmla="*/ 306121 h 377754"/>
              <a:gd name="connsiteX125" fmla="*/ 1140714 w 1798718"/>
              <a:gd name="connsiteY125" fmla="*/ 277439 h 377754"/>
              <a:gd name="connsiteX126" fmla="*/ 1157810 w 1798718"/>
              <a:gd name="connsiteY126" fmla="*/ 277439 h 377754"/>
              <a:gd name="connsiteX127" fmla="*/ 1157810 w 1798718"/>
              <a:gd name="connsiteY127" fmla="*/ 377754 h 377754"/>
              <a:gd name="connsiteX128" fmla="*/ 1140714 w 1798718"/>
              <a:gd name="connsiteY128" fmla="*/ 377754 h 377754"/>
              <a:gd name="connsiteX129" fmla="*/ 1419301 w 1798718"/>
              <a:gd name="connsiteY129" fmla="*/ 274921 h 377754"/>
              <a:gd name="connsiteX130" fmla="*/ 1436397 w 1798718"/>
              <a:gd name="connsiteY130" fmla="*/ 274921 h 377754"/>
              <a:gd name="connsiteX131" fmla="*/ 1436397 w 1798718"/>
              <a:gd name="connsiteY131" fmla="*/ 290124 h 377754"/>
              <a:gd name="connsiteX132" fmla="*/ 1419301 w 1798718"/>
              <a:gd name="connsiteY132" fmla="*/ 290124 h 377754"/>
              <a:gd name="connsiteX133" fmla="*/ 193290 w 1798718"/>
              <a:gd name="connsiteY133" fmla="*/ 82289 h 377754"/>
              <a:gd name="connsiteX134" fmla="*/ 248241 w 1798718"/>
              <a:gd name="connsiteY134" fmla="*/ 82289 h 377754"/>
              <a:gd name="connsiteX135" fmla="*/ 286401 w 1798718"/>
              <a:gd name="connsiteY135" fmla="*/ 130524 h 377754"/>
              <a:gd name="connsiteX136" fmla="*/ 325294 w 1798718"/>
              <a:gd name="connsiteY136" fmla="*/ 82289 h 377754"/>
              <a:gd name="connsiteX137" fmla="*/ 380244 w 1798718"/>
              <a:gd name="connsiteY137" fmla="*/ 82289 h 377754"/>
              <a:gd name="connsiteX138" fmla="*/ 313266 w 1798718"/>
              <a:gd name="connsiteY138" fmla="*/ 162273 h 377754"/>
              <a:gd name="connsiteX139" fmla="*/ 376520 w 1798718"/>
              <a:gd name="connsiteY139" fmla="*/ 238654 h 377754"/>
              <a:gd name="connsiteX140" fmla="*/ 321569 w 1798718"/>
              <a:gd name="connsiteY140" fmla="*/ 238654 h 377754"/>
              <a:gd name="connsiteX141" fmla="*/ 286218 w 1798718"/>
              <a:gd name="connsiteY141" fmla="*/ 193839 h 377754"/>
              <a:gd name="connsiteX142" fmla="*/ 250866 w 1798718"/>
              <a:gd name="connsiteY142" fmla="*/ 238654 h 377754"/>
              <a:gd name="connsiteX143" fmla="*/ 195916 w 1798718"/>
              <a:gd name="connsiteY143" fmla="*/ 238654 h 377754"/>
              <a:gd name="connsiteX144" fmla="*/ 259903 w 1798718"/>
              <a:gd name="connsiteY144" fmla="*/ 162273 h 377754"/>
              <a:gd name="connsiteX145" fmla="*/ 80947 w 1798718"/>
              <a:gd name="connsiteY145" fmla="*/ 74900 h 377754"/>
              <a:gd name="connsiteX146" fmla="*/ 35643 w 1798718"/>
              <a:gd name="connsiteY146" fmla="*/ 109154 h 377754"/>
              <a:gd name="connsiteX147" fmla="*/ 127533 w 1798718"/>
              <a:gd name="connsiteY147" fmla="*/ 109154 h 377754"/>
              <a:gd name="connsiteX148" fmla="*/ 80947 w 1798718"/>
              <a:gd name="connsiteY148" fmla="*/ 74900 h 377754"/>
              <a:gd name="connsiteX149" fmla="*/ 1365022 w 1798718"/>
              <a:gd name="connsiteY149" fmla="*/ 74351 h 377754"/>
              <a:gd name="connsiteX150" fmla="*/ 1365172 w 1798718"/>
              <a:gd name="connsiteY150" fmla="*/ 74390 h 377754"/>
              <a:gd name="connsiteX151" fmla="*/ 1338585 w 1798718"/>
              <a:gd name="connsiteY151" fmla="*/ 80907 h 377754"/>
              <a:gd name="connsiteX152" fmla="*/ 1320084 w 1798718"/>
              <a:gd name="connsiteY152" fmla="*/ 108665 h 377754"/>
              <a:gd name="connsiteX153" fmla="*/ 1411669 w 1798718"/>
              <a:gd name="connsiteY153" fmla="*/ 108665 h 377754"/>
              <a:gd name="connsiteX154" fmla="*/ 1395558 w 1798718"/>
              <a:gd name="connsiteY154" fmla="*/ 82144 h 377754"/>
              <a:gd name="connsiteX155" fmla="*/ 1365172 w 1798718"/>
              <a:gd name="connsiteY155" fmla="*/ 74390 h 377754"/>
              <a:gd name="connsiteX156" fmla="*/ 1365328 w 1798718"/>
              <a:gd name="connsiteY156" fmla="*/ 74351 h 377754"/>
              <a:gd name="connsiteX157" fmla="*/ 963394 w 1798718"/>
              <a:gd name="connsiteY157" fmla="*/ 74351 h 377754"/>
              <a:gd name="connsiteX158" fmla="*/ 963544 w 1798718"/>
              <a:gd name="connsiteY158" fmla="*/ 74390 h 377754"/>
              <a:gd name="connsiteX159" fmla="*/ 936957 w 1798718"/>
              <a:gd name="connsiteY159" fmla="*/ 80907 h 377754"/>
              <a:gd name="connsiteX160" fmla="*/ 918456 w 1798718"/>
              <a:gd name="connsiteY160" fmla="*/ 108665 h 377754"/>
              <a:gd name="connsiteX161" fmla="*/ 1010041 w 1798718"/>
              <a:gd name="connsiteY161" fmla="*/ 108665 h 377754"/>
              <a:gd name="connsiteX162" fmla="*/ 993907 w 1798718"/>
              <a:gd name="connsiteY162" fmla="*/ 82144 h 377754"/>
              <a:gd name="connsiteX163" fmla="*/ 963544 w 1798718"/>
              <a:gd name="connsiteY163" fmla="*/ 74390 h 377754"/>
              <a:gd name="connsiteX164" fmla="*/ 963700 w 1798718"/>
              <a:gd name="connsiteY164" fmla="*/ 74351 h 377754"/>
              <a:gd name="connsiteX165" fmla="*/ 81741 w 1798718"/>
              <a:gd name="connsiteY165" fmla="*/ 47486 h 377754"/>
              <a:gd name="connsiteX166" fmla="*/ 163740 w 1798718"/>
              <a:gd name="connsiteY166" fmla="*/ 135530 h 377754"/>
              <a:gd name="connsiteX167" fmla="*/ 34239 w 1798718"/>
              <a:gd name="connsiteY167" fmla="*/ 135530 h 377754"/>
              <a:gd name="connsiteX168" fmla="*/ 83084 w 1798718"/>
              <a:gd name="connsiteY168" fmla="*/ 177231 h 377754"/>
              <a:gd name="connsiteX169" fmla="*/ 83084 w 1798718"/>
              <a:gd name="connsiteY169" fmla="*/ 177353 h 377754"/>
              <a:gd name="connsiteX170" fmla="*/ 121794 w 1798718"/>
              <a:gd name="connsiteY170" fmla="*/ 159037 h 377754"/>
              <a:gd name="connsiteX171" fmla="*/ 160015 w 1798718"/>
              <a:gd name="connsiteY171" fmla="*/ 159037 h 377754"/>
              <a:gd name="connsiteX172" fmla="*/ 84244 w 1798718"/>
              <a:gd name="connsiteY172" fmla="*/ 204646 h 377754"/>
              <a:gd name="connsiteX173" fmla="*/ 5742 w 1798718"/>
              <a:gd name="connsiteY173" fmla="*/ 157431 h 377754"/>
              <a:gd name="connsiteX174" fmla="*/ 0 w 1798718"/>
              <a:gd name="connsiteY174" fmla="*/ 125716 h 377754"/>
              <a:gd name="connsiteX175" fmla="*/ 0 w 1798718"/>
              <a:gd name="connsiteY175" fmla="*/ 125558 h 377754"/>
              <a:gd name="connsiteX176" fmla="*/ 5127 w 1798718"/>
              <a:gd name="connsiteY176" fmla="*/ 95912 h 377754"/>
              <a:gd name="connsiteX177" fmla="*/ 81741 w 1798718"/>
              <a:gd name="connsiteY177" fmla="*/ 47486 h 377754"/>
              <a:gd name="connsiteX178" fmla="*/ 1586107 w 1798718"/>
              <a:gd name="connsiteY178" fmla="*/ 47121 h 377754"/>
              <a:gd name="connsiteX179" fmla="*/ 1643683 w 1798718"/>
              <a:gd name="connsiteY179" fmla="*/ 104941 h 377754"/>
              <a:gd name="connsiteX180" fmla="*/ 1643683 w 1798718"/>
              <a:gd name="connsiteY180" fmla="*/ 199395 h 377754"/>
              <a:gd name="connsiteX181" fmla="*/ 1609675 w 1798718"/>
              <a:gd name="connsiteY181" fmla="*/ 199395 h 377754"/>
              <a:gd name="connsiteX182" fmla="*/ 1609675 w 1798718"/>
              <a:gd name="connsiteY182" fmla="*/ 117641 h 377754"/>
              <a:gd name="connsiteX183" fmla="*/ 1578108 w 1798718"/>
              <a:gd name="connsiteY183" fmla="*/ 76245 h 377754"/>
              <a:gd name="connsiteX184" fmla="*/ 1531522 w 1798718"/>
              <a:gd name="connsiteY184" fmla="*/ 97920 h 377754"/>
              <a:gd name="connsiteX185" fmla="*/ 1531522 w 1798718"/>
              <a:gd name="connsiteY185" fmla="*/ 199395 h 377754"/>
              <a:gd name="connsiteX186" fmla="*/ 1497453 w 1798718"/>
              <a:gd name="connsiteY186" fmla="*/ 199395 h 377754"/>
              <a:gd name="connsiteX187" fmla="*/ 1497453 w 1798718"/>
              <a:gd name="connsiteY187" fmla="*/ 52066 h 377754"/>
              <a:gd name="connsiteX188" fmla="*/ 1497637 w 1798718"/>
              <a:gd name="connsiteY188" fmla="*/ 52066 h 377754"/>
              <a:gd name="connsiteX189" fmla="*/ 1531156 w 1798718"/>
              <a:gd name="connsiteY189" fmla="*/ 52066 h 377754"/>
              <a:gd name="connsiteX190" fmla="*/ 1531156 w 1798718"/>
              <a:gd name="connsiteY190" fmla="*/ 70383 h 377754"/>
              <a:gd name="connsiteX191" fmla="*/ 1586107 w 1798718"/>
              <a:gd name="connsiteY191" fmla="*/ 47121 h 377754"/>
              <a:gd name="connsiteX192" fmla="*/ 1365877 w 1798718"/>
              <a:gd name="connsiteY192" fmla="*/ 46937 h 377754"/>
              <a:gd name="connsiteX193" fmla="*/ 1447876 w 1798718"/>
              <a:gd name="connsiteY193" fmla="*/ 134981 h 377754"/>
              <a:gd name="connsiteX194" fmla="*/ 1318680 w 1798718"/>
              <a:gd name="connsiteY194" fmla="*/ 134981 h 377754"/>
              <a:gd name="connsiteX195" fmla="*/ 1367220 w 1798718"/>
              <a:gd name="connsiteY195" fmla="*/ 176682 h 377754"/>
              <a:gd name="connsiteX196" fmla="*/ 1367220 w 1798718"/>
              <a:gd name="connsiteY196" fmla="*/ 176865 h 377754"/>
              <a:gd name="connsiteX197" fmla="*/ 1405930 w 1798718"/>
              <a:gd name="connsiteY197" fmla="*/ 158548 h 377754"/>
              <a:gd name="connsiteX198" fmla="*/ 1444090 w 1798718"/>
              <a:gd name="connsiteY198" fmla="*/ 158548 h 377754"/>
              <a:gd name="connsiteX199" fmla="*/ 1368319 w 1798718"/>
              <a:gd name="connsiteY199" fmla="*/ 204097 h 377754"/>
              <a:gd name="connsiteX200" fmla="*/ 1284122 w 1798718"/>
              <a:gd name="connsiteY200" fmla="*/ 125090 h 377754"/>
              <a:gd name="connsiteX201" fmla="*/ 1365877 w 1798718"/>
              <a:gd name="connsiteY201" fmla="*/ 46937 h 377754"/>
              <a:gd name="connsiteX202" fmla="*/ 964188 w 1798718"/>
              <a:gd name="connsiteY202" fmla="*/ 46937 h 377754"/>
              <a:gd name="connsiteX203" fmla="*/ 1046248 w 1798718"/>
              <a:gd name="connsiteY203" fmla="*/ 134981 h 377754"/>
              <a:gd name="connsiteX204" fmla="*/ 917052 w 1798718"/>
              <a:gd name="connsiteY204" fmla="*/ 134981 h 377754"/>
              <a:gd name="connsiteX205" fmla="*/ 965592 w 1798718"/>
              <a:gd name="connsiteY205" fmla="*/ 176682 h 377754"/>
              <a:gd name="connsiteX206" fmla="*/ 965592 w 1798718"/>
              <a:gd name="connsiteY206" fmla="*/ 176865 h 377754"/>
              <a:gd name="connsiteX207" fmla="*/ 1004302 w 1798718"/>
              <a:gd name="connsiteY207" fmla="*/ 158548 h 377754"/>
              <a:gd name="connsiteX208" fmla="*/ 1042462 w 1798718"/>
              <a:gd name="connsiteY208" fmla="*/ 158548 h 377754"/>
              <a:gd name="connsiteX209" fmla="*/ 966691 w 1798718"/>
              <a:gd name="connsiteY209" fmla="*/ 204097 h 377754"/>
              <a:gd name="connsiteX210" fmla="*/ 882494 w 1798718"/>
              <a:gd name="connsiteY210" fmla="*/ 125090 h 377754"/>
              <a:gd name="connsiteX211" fmla="*/ 964188 w 1798718"/>
              <a:gd name="connsiteY211" fmla="*/ 46937 h 377754"/>
              <a:gd name="connsiteX212" fmla="*/ 759831 w 1798718"/>
              <a:gd name="connsiteY212" fmla="*/ 46937 h 377754"/>
              <a:gd name="connsiteX213" fmla="*/ 839204 w 1798718"/>
              <a:gd name="connsiteY213" fmla="*/ 101888 h 377754"/>
              <a:gd name="connsiteX214" fmla="*/ 805013 w 1798718"/>
              <a:gd name="connsiteY214" fmla="*/ 101888 h 377754"/>
              <a:gd name="connsiteX215" fmla="*/ 762273 w 1798718"/>
              <a:gd name="connsiteY215" fmla="*/ 76244 h 377754"/>
              <a:gd name="connsiteX216" fmla="*/ 711780 w 1798718"/>
              <a:gd name="connsiteY216" fmla="*/ 123441 h 377754"/>
              <a:gd name="connsiteX217" fmla="*/ 759526 w 1798718"/>
              <a:gd name="connsiteY217" fmla="*/ 175278 h 377754"/>
              <a:gd name="connsiteX218" fmla="*/ 759282 w 1798718"/>
              <a:gd name="connsiteY218" fmla="*/ 175034 h 377754"/>
              <a:gd name="connsiteX219" fmla="*/ 806112 w 1798718"/>
              <a:gd name="connsiteY219" fmla="*/ 147619 h 377754"/>
              <a:gd name="connsiteX220" fmla="*/ 841769 w 1798718"/>
              <a:gd name="connsiteY220" fmla="*/ 147619 h 377754"/>
              <a:gd name="connsiteX221" fmla="*/ 762823 w 1798718"/>
              <a:gd name="connsiteY221" fmla="*/ 204097 h 377754"/>
              <a:gd name="connsiteX222" fmla="*/ 676978 w 1798718"/>
              <a:gd name="connsiteY222" fmla="*/ 121793 h 377754"/>
              <a:gd name="connsiteX223" fmla="*/ 759831 w 1798718"/>
              <a:gd name="connsiteY223" fmla="*/ 46937 h 377754"/>
              <a:gd name="connsiteX224" fmla="*/ 1712982 w 1798718"/>
              <a:gd name="connsiteY224" fmla="*/ 9021 h 377754"/>
              <a:gd name="connsiteX225" fmla="*/ 1746990 w 1798718"/>
              <a:gd name="connsiteY225" fmla="*/ 9021 h 377754"/>
              <a:gd name="connsiteX226" fmla="*/ 1746990 w 1798718"/>
              <a:gd name="connsiteY226" fmla="*/ 57012 h 377754"/>
              <a:gd name="connsiteX227" fmla="*/ 1798338 w 1798718"/>
              <a:gd name="connsiteY227" fmla="*/ 57012 h 377754"/>
              <a:gd name="connsiteX228" fmla="*/ 1798338 w 1798718"/>
              <a:gd name="connsiteY228" fmla="*/ 86075 h 377754"/>
              <a:gd name="connsiteX229" fmla="*/ 1746990 w 1798718"/>
              <a:gd name="connsiteY229" fmla="*/ 86075 h 377754"/>
              <a:gd name="connsiteX230" fmla="*/ 1746990 w 1798718"/>
              <a:gd name="connsiteY230" fmla="*/ 153603 h 377754"/>
              <a:gd name="connsiteX231" fmla="*/ 1770863 w 1798718"/>
              <a:gd name="connsiteY231" fmla="*/ 175278 h 377754"/>
              <a:gd name="connsiteX232" fmla="*/ 1798718 w 1798718"/>
              <a:gd name="connsiteY232" fmla="*/ 171307 h 377754"/>
              <a:gd name="connsiteX233" fmla="*/ 1798718 w 1798718"/>
              <a:gd name="connsiteY233" fmla="*/ 201158 h 377754"/>
              <a:gd name="connsiteX234" fmla="*/ 1763353 w 1798718"/>
              <a:gd name="connsiteY234" fmla="*/ 204341 h 377754"/>
              <a:gd name="connsiteX235" fmla="*/ 1713164 w 1798718"/>
              <a:gd name="connsiteY235" fmla="*/ 161601 h 377754"/>
              <a:gd name="connsiteX236" fmla="*/ 1713164 w 1798718"/>
              <a:gd name="connsiteY236" fmla="*/ 86075 h 377754"/>
              <a:gd name="connsiteX237" fmla="*/ 1686850 w 1798718"/>
              <a:gd name="connsiteY237" fmla="*/ 86075 h 377754"/>
              <a:gd name="connsiteX238" fmla="*/ 1686850 w 1798718"/>
              <a:gd name="connsiteY238" fmla="*/ 57012 h 377754"/>
              <a:gd name="connsiteX239" fmla="*/ 1712982 w 1798718"/>
              <a:gd name="connsiteY239" fmla="*/ 57012 h 377754"/>
              <a:gd name="connsiteX240" fmla="*/ 461205 w 1798718"/>
              <a:gd name="connsiteY240" fmla="*/ 6273 h 377754"/>
              <a:gd name="connsiteX241" fmla="*/ 516156 w 1798718"/>
              <a:gd name="connsiteY241" fmla="*/ 6273 h 377754"/>
              <a:gd name="connsiteX242" fmla="*/ 554316 w 1798718"/>
              <a:gd name="connsiteY242" fmla="*/ 54447 h 377754"/>
              <a:gd name="connsiteX243" fmla="*/ 593026 w 1798718"/>
              <a:gd name="connsiteY243" fmla="*/ 6273 h 377754"/>
              <a:gd name="connsiteX244" fmla="*/ 647977 w 1798718"/>
              <a:gd name="connsiteY244" fmla="*/ 6273 h 377754"/>
              <a:gd name="connsiteX245" fmla="*/ 581303 w 1798718"/>
              <a:gd name="connsiteY245" fmla="*/ 86257 h 377754"/>
              <a:gd name="connsiteX246" fmla="*/ 644435 w 1798718"/>
              <a:gd name="connsiteY246" fmla="*/ 162456 h 377754"/>
              <a:gd name="connsiteX247" fmla="*/ 589484 w 1798718"/>
              <a:gd name="connsiteY247" fmla="*/ 162456 h 377754"/>
              <a:gd name="connsiteX248" fmla="*/ 554133 w 1798718"/>
              <a:gd name="connsiteY248" fmla="*/ 117579 h 377754"/>
              <a:gd name="connsiteX249" fmla="*/ 519026 w 1798718"/>
              <a:gd name="connsiteY249" fmla="*/ 162456 h 377754"/>
              <a:gd name="connsiteX250" fmla="*/ 464075 w 1798718"/>
              <a:gd name="connsiteY250" fmla="*/ 162456 h 377754"/>
              <a:gd name="connsiteX251" fmla="*/ 527940 w 1798718"/>
              <a:gd name="connsiteY251" fmla="*/ 86013 h 377754"/>
              <a:gd name="connsiteX252" fmla="*/ 408649 w 1798718"/>
              <a:gd name="connsiteY252" fmla="*/ 5922 h 377754"/>
              <a:gd name="connsiteX253" fmla="*/ 432339 w 1798718"/>
              <a:gd name="connsiteY253" fmla="*/ 5922 h 377754"/>
              <a:gd name="connsiteX254" fmla="*/ 432339 w 1798718"/>
              <a:gd name="connsiteY254" fmla="*/ 238608 h 377754"/>
              <a:gd name="connsiteX255" fmla="*/ 408649 w 1798718"/>
              <a:gd name="connsiteY255" fmla="*/ 238608 h 377754"/>
              <a:gd name="connsiteX256" fmla="*/ 1197313 w 1798718"/>
              <a:gd name="connsiteY256" fmla="*/ 0 h 377754"/>
              <a:gd name="connsiteX257" fmla="*/ 1231321 w 1798718"/>
              <a:gd name="connsiteY257" fmla="*/ 0 h 377754"/>
              <a:gd name="connsiteX258" fmla="*/ 1231321 w 1798718"/>
              <a:gd name="connsiteY258" fmla="*/ 199410 h 377754"/>
              <a:gd name="connsiteX259" fmla="*/ 1197313 w 1798718"/>
              <a:gd name="connsiteY259" fmla="*/ 199410 h 377754"/>
              <a:gd name="connsiteX260" fmla="*/ 1099074 w 1798718"/>
              <a:gd name="connsiteY260" fmla="*/ 0 h 377754"/>
              <a:gd name="connsiteX261" fmla="*/ 1133082 w 1798718"/>
              <a:gd name="connsiteY261" fmla="*/ 0 h 377754"/>
              <a:gd name="connsiteX262" fmla="*/ 1133082 w 1798718"/>
              <a:gd name="connsiteY262" fmla="*/ 199410 h 377754"/>
              <a:gd name="connsiteX263" fmla="*/ 1099074 w 1798718"/>
              <a:gd name="connsiteY263" fmla="*/ 199410 h 37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1798718" h="377754">
                <a:moveTo>
                  <a:pt x="1518316" y="312572"/>
                </a:moveTo>
                <a:cubicBezTo>
                  <a:pt x="1504975" y="314590"/>
                  <a:pt x="1495804" y="327037"/>
                  <a:pt x="1497819" y="340374"/>
                </a:cubicBezTo>
                <a:cubicBezTo>
                  <a:pt x="1497819" y="348219"/>
                  <a:pt x="1500017" y="354523"/>
                  <a:pt x="1504131" y="358866"/>
                </a:cubicBezTo>
                <a:lnTo>
                  <a:pt x="1521815" y="365544"/>
                </a:lnTo>
                <a:lnTo>
                  <a:pt x="1521692" y="365589"/>
                </a:lnTo>
                <a:lnTo>
                  <a:pt x="1521936" y="365589"/>
                </a:lnTo>
                <a:lnTo>
                  <a:pt x="1521815" y="365544"/>
                </a:lnTo>
                <a:lnTo>
                  <a:pt x="1539741" y="358866"/>
                </a:lnTo>
                <a:cubicBezTo>
                  <a:pt x="1543901" y="354523"/>
                  <a:pt x="1546114" y="348219"/>
                  <a:pt x="1546114" y="340374"/>
                </a:cubicBezTo>
                <a:cubicBezTo>
                  <a:pt x="1546481" y="337952"/>
                  <a:pt x="1546481" y="335488"/>
                  <a:pt x="1546114" y="333067"/>
                </a:cubicBezTo>
                <a:cubicBezTo>
                  <a:pt x="1544100" y="319731"/>
                  <a:pt x="1531650" y="310555"/>
                  <a:pt x="1518316" y="312572"/>
                </a:cubicBezTo>
                <a:close/>
                <a:moveTo>
                  <a:pt x="1051541" y="312572"/>
                </a:moveTo>
                <a:cubicBezTo>
                  <a:pt x="1038200" y="314590"/>
                  <a:pt x="1029029" y="327037"/>
                  <a:pt x="1031044" y="340374"/>
                </a:cubicBezTo>
                <a:cubicBezTo>
                  <a:pt x="1031044" y="348219"/>
                  <a:pt x="1033242" y="354523"/>
                  <a:pt x="1037356" y="358866"/>
                </a:cubicBezTo>
                <a:lnTo>
                  <a:pt x="1055040" y="365544"/>
                </a:lnTo>
                <a:lnTo>
                  <a:pt x="1054917" y="365589"/>
                </a:lnTo>
                <a:lnTo>
                  <a:pt x="1055161" y="365589"/>
                </a:lnTo>
                <a:lnTo>
                  <a:pt x="1055040" y="365544"/>
                </a:lnTo>
                <a:lnTo>
                  <a:pt x="1072966" y="358866"/>
                </a:lnTo>
                <a:cubicBezTo>
                  <a:pt x="1077126" y="354523"/>
                  <a:pt x="1079339" y="348219"/>
                  <a:pt x="1079339" y="340374"/>
                </a:cubicBezTo>
                <a:cubicBezTo>
                  <a:pt x="1079706" y="337952"/>
                  <a:pt x="1079706" y="335488"/>
                  <a:pt x="1079339" y="333067"/>
                </a:cubicBezTo>
                <a:cubicBezTo>
                  <a:pt x="1077325" y="319731"/>
                  <a:pt x="1064875" y="310555"/>
                  <a:pt x="1051541" y="312572"/>
                </a:cubicBezTo>
                <a:close/>
                <a:moveTo>
                  <a:pt x="1419301" y="303679"/>
                </a:moveTo>
                <a:lnTo>
                  <a:pt x="1436397" y="303679"/>
                </a:lnTo>
                <a:lnTo>
                  <a:pt x="1436397" y="377740"/>
                </a:lnTo>
                <a:lnTo>
                  <a:pt x="1419301" y="377740"/>
                </a:lnTo>
                <a:close/>
                <a:moveTo>
                  <a:pt x="1206520" y="303679"/>
                </a:moveTo>
                <a:lnTo>
                  <a:pt x="1223616" y="303679"/>
                </a:lnTo>
                <a:lnTo>
                  <a:pt x="1223616" y="344770"/>
                </a:lnTo>
                <a:cubicBezTo>
                  <a:pt x="1223616" y="359485"/>
                  <a:pt x="1228073" y="365591"/>
                  <a:pt x="1239490" y="365591"/>
                </a:cubicBezTo>
                <a:cubicBezTo>
                  <a:pt x="1248722" y="366336"/>
                  <a:pt x="1257679" y="362218"/>
                  <a:pt x="1263119" y="354722"/>
                </a:cubicBezTo>
                <a:lnTo>
                  <a:pt x="1263119" y="303679"/>
                </a:lnTo>
                <a:lnTo>
                  <a:pt x="1280092" y="303679"/>
                </a:lnTo>
                <a:lnTo>
                  <a:pt x="1280092" y="377740"/>
                </a:lnTo>
                <a:lnTo>
                  <a:pt x="1263241" y="377740"/>
                </a:lnTo>
                <a:lnTo>
                  <a:pt x="1263241" y="368521"/>
                </a:lnTo>
                <a:lnTo>
                  <a:pt x="1241410" y="377754"/>
                </a:lnTo>
                <a:lnTo>
                  <a:pt x="1227194" y="377754"/>
                </a:lnTo>
                <a:lnTo>
                  <a:pt x="1215228" y="374177"/>
                </a:lnTo>
                <a:cubicBezTo>
                  <a:pt x="1209909" y="369727"/>
                  <a:pt x="1206520" y="362446"/>
                  <a:pt x="1206520" y="351120"/>
                </a:cubicBezTo>
                <a:close/>
                <a:moveTo>
                  <a:pt x="1650705" y="301176"/>
                </a:moveTo>
                <a:cubicBezTo>
                  <a:pt x="1666152" y="301176"/>
                  <a:pt x="1679645" y="307648"/>
                  <a:pt x="1679645" y="330300"/>
                </a:cubicBezTo>
                <a:lnTo>
                  <a:pt x="1679645" y="377741"/>
                </a:lnTo>
                <a:lnTo>
                  <a:pt x="1662549" y="377741"/>
                </a:lnTo>
                <a:lnTo>
                  <a:pt x="1662549" y="336650"/>
                </a:lnTo>
                <a:cubicBezTo>
                  <a:pt x="1662549" y="321874"/>
                  <a:pt x="1658153" y="315769"/>
                  <a:pt x="1646675" y="315769"/>
                </a:cubicBezTo>
                <a:cubicBezTo>
                  <a:pt x="1637492" y="315079"/>
                  <a:pt x="1628608" y="319219"/>
                  <a:pt x="1623229" y="326698"/>
                </a:cubicBezTo>
                <a:lnTo>
                  <a:pt x="1623229" y="377741"/>
                </a:lnTo>
                <a:lnTo>
                  <a:pt x="1606133" y="377741"/>
                </a:lnTo>
                <a:lnTo>
                  <a:pt x="1606133" y="303679"/>
                </a:lnTo>
                <a:lnTo>
                  <a:pt x="1622924" y="303679"/>
                </a:lnTo>
                <a:lnTo>
                  <a:pt x="1622924" y="312899"/>
                </a:lnTo>
                <a:cubicBezTo>
                  <a:pt x="1630019" y="305111"/>
                  <a:pt x="1640172" y="300825"/>
                  <a:pt x="1650705" y="301176"/>
                </a:cubicBezTo>
                <a:close/>
                <a:moveTo>
                  <a:pt x="1521936" y="301175"/>
                </a:moveTo>
                <a:cubicBezTo>
                  <a:pt x="1551304" y="301175"/>
                  <a:pt x="1563515" y="320774"/>
                  <a:pt x="1563515" y="340618"/>
                </a:cubicBezTo>
                <a:cubicBezTo>
                  <a:pt x="1563515" y="355393"/>
                  <a:pt x="1558188" y="365299"/>
                  <a:pt x="1550327" y="371512"/>
                </a:cubicBezTo>
                <a:lnTo>
                  <a:pt x="1530029" y="377754"/>
                </a:lnTo>
                <a:lnTo>
                  <a:pt x="1513851" y="377754"/>
                </a:lnTo>
                <a:lnTo>
                  <a:pt x="1493576" y="371512"/>
                </a:lnTo>
                <a:cubicBezTo>
                  <a:pt x="1485730" y="365299"/>
                  <a:pt x="1480418" y="355393"/>
                  <a:pt x="1480418" y="340618"/>
                </a:cubicBezTo>
                <a:cubicBezTo>
                  <a:pt x="1480418" y="320774"/>
                  <a:pt x="1492568" y="301175"/>
                  <a:pt x="1521936" y="301175"/>
                </a:cubicBezTo>
                <a:close/>
                <a:moveTo>
                  <a:pt x="1055161" y="301175"/>
                </a:moveTo>
                <a:cubicBezTo>
                  <a:pt x="1084529" y="301175"/>
                  <a:pt x="1096740" y="320774"/>
                  <a:pt x="1096740" y="340618"/>
                </a:cubicBezTo>
                <a:cubicBezTo>
                  <a:pt x="1096740" y="355393"/>
                  <a:pt x="1091413" y="365299"/>
                  <a:pt x="1083552" y="371512"/>
                </a:cubicBezTo>
                <a:lnTo>
                  <a:pt x="1063254" y="377754"/>
                </a:lnTo>
                <a:lnTo>
                  <a:pt x="1047076" y="377754"/>
                </a:lnTo>
                <a:lnTo>
                  <a:pt x="1026801" y="371512"/>
                </a:lnTo>
                <a:cubicBezTo>
                  <a:pt x="1018955" y="365299"/>
                  <a:pt x="1013643" y="355393"/>
                  <a:pt x="1013643" y="340618"/>
                </a:cubicBezTo>
                <a:cubicBezTo>
                  <a:pt x="1013643" y="320774"/>
                  <a:pt x="1025793" y="301175"/>
                  <a:pt x="1055161" y="301175"/>
                </a:cubicBezTo>
                <a:close/>
                <a:moveTo>
                  <a:pt x="1759324" y="301054"/>
                </a:moveTo>
                <a:cubicBezTo>
                  <a:pt x="1774038" y="300485"/>
                  <a:pt x="1788136" y="307001"/>
                  <a:pt x="1797239" y="318577"/>
                </a:cubicBezTo>
                <a:lnTo>
                  <a:pt x="1797667" y="318699"/>
                </a:lnTo>
                <a:lnTo>
                  <a:pt x="1783502" y="326514"/>
                </a:lnTo>
                <a:cubicBezTo>
                  <a:pt x="1777976" y="318616"/>
                  <a:pt x="1768690" y="314228"/>
                  <a:pt x="1759080" y="314975"/>
                </a:cubicBezTo>
                <a:cubicBezTo>
                  <a:pt x="1746685" y="314975"/>
                  <a:pt x="1742533" y="319798"/>
                  <a:pt x="1742533" y="323950"/>
                </a:cubicBezTo>
                <a:cubicBezTo>
                  <a:pt x="1742533" y="329689"/>
                  <a:pt x="1749677" y="330666"/>
                  <a:pt x="1759934" y="332070"/>
                </a:cubicBezTo>
                <a:cubicBezTo>
                  <a:pt x="1780388" y="334695"/>
                  <a:pt x="1798705" y="337749"/>
                  <a:pt x="1798705" y="356065"/>
                </a:cubicBezTo>
                <a:cubicBezTo>
                  <a:pt x="1798705" y="367025"/>
                  <a:pt x="1792508" y="373131"/>
                  <a:pt x="1784784" y="376497"/>
                </a:cubicBezTo>
                <a:lnTo>
                  <a:pt x="1777513" y="377754"/>
                </a:lnTo>
                <a:lnTo>
                  <a:pt x="1749713" y="377754"/>
                </a:lnTo>
                <a:lnTo>
                  <a:pt x="1734489" y="374283"/>
                </a:lnTo>
                <a:cubicBezTo>
                  <a:pt x="1728475" y="370688"/>
                  <a:pt x="1724888" y="366109"/>
                  <a:pt x="1721835" y="362171"/>
                </a:cubicBezTo>
                <a:lnTo>
                  <a:pt x="1736122" y="353745"/>
                </a:lnTo>
                <a:cubicBezTo>
                  <a:pt x="1742185" y="362551"/>
                  <a:pt x="1752522" y="367404"/>
                  <a:pt x="1763170" y="366445"/>
                </a:cubicBezTo>
                <a:cubicBezTo>
                  <a:pt x="1772268" y="366445"/>
                  <a:pt x="1780571" y="363697"/>
                  <a:pt x="1780571" y="357164"/>
                </a:cubicBezTo>
                <a:cubicBezTo>
                  <a:pt x="1780571" y="351547"/>
                  <a:pt x="1776541" y="350998"/>
                  <a:pt x="1758225" y="348494"/>
                </a:cubicBezTo>
                <a:cubicBezTo>
                  <a:pt x="1730200" y="344892"/>
                  <a:pt x="1724400" y="335917"/>
                  <a:pt x="1724400" y="324621"/>
                </a:cubicBezTo>
                <a:cubicBezTo>
                  <a:pt x="1724400" y="316867"/>
                  <a:pt x="1730444" y="301054"/>
                  <a:pt x="1759324" y="301054"/>
                </a:cubicBezTo>
                <a:close/>
                <a:moveTo>
                  <a:pt x="937322" y="301054"/>
                </a:moveTo>
                <a:cubicBezTo>
                  <a:pt x="952054" y="300485"/>
                  <a:pt x="966171" y="306999"/>
                  <a:pt x="975299" y="318577"/>
                </a:cubicBezTo>
                <a:lnTo>
                  <a:pt x="975604" y="318699"/>
                </a:lnTo>
                <a:lnTo>
                  <a:pt x="961378" y="326514"/>
                </a:lnTo>
                <a:cubicBezTo>
                  <a:pt x="955870" y="318597"/>
                  <a:pt x="946572" y="314203"/>
                  <a:pt x="936956" y="314975"/>
                </a:cubicBezTo>
                <a:cubicBezTo>
                  <a:pt x="924500" y="314975"/>
                  <a:pt x="920348" y="319798"/>
                  <a:pt x="920348" y="323950"/>
                </a:cubicBezTo>
                <a:cubicBezTo>
                  <a:pt x="920348" y="329689"/>
                  <a:pt x="927553" y="330666"/>
                  <a:pt x="937749" y="332070"/>
                </a:cubicBezTo>
                <a:cubicBezTo>
                  <a:pt x="958203" y="334695"/>
                  <a:pt x="976520" y="337749"/>
                  <a:pt x="976520" y="356065"/>
                </a:cubicBezTo>
                <a:cubicBezTo>
                  <a:pt x="976520" y="367025"/>
                  <a:pt x="970338" y="373131"/>
                  <a:pt x="962630" y="376497"/>
                </a:cubicBezTo>
                <a:lnTo>
                  <a:pt x="955368" y="377754"/>
                </a:lnTo>
                <a:lnTo>
                  <a:pt x="927566" y="377754"/>
                </a:lnTo>
                <a:lnTo>
                  <a:pt x="912312" y="374283"/>
                </a:lnTo>
                <a:cubicBezTo>
                  <a:pt x="906290" y="370688"/>
                  <a:pt x="902703" y="366109"/>
                  <a:pt x="899650" y="362171"/>
                </a:cubicBezTo>
                <a:lnTo>
                  <a:pt x="914182" y="353745"/>
                </a:lnTo>
                <a:cubicBezTo>
                  <a:pt x="920238" y="362561"/>
                  <a:pt x="930581" y="367418"/>
                  <a:pt x="941229" y="366445"/>
                </a:cubicBezTo>
                <a:cubicBezTo>
                  <a:pt x="950327" y="366445"/>
                  <a:pt x="958569" y="363697"/>
                  <a:pt x="958569" y="357164"/>
                </a:cubicBezTo>
                <a:cubicBezTo>
                  <a:pt x="958569" y="351547"/>
                  <a:pt x="954540" y="350998"/>
                  <a:pt x="936223" y="348494"/>
                </a:cubicBezTo>
                <a:cubicBezTo>
                  <a:pt x="908198" y="344892"/>
                  <a:pt x="902459" y="335917"/>
                  <a:pt x="902459" y="324621"/>
                </a:cubicBezTo>
                <a:cubicBezTo>
                  <a:pt x="902459" y="316867"/>
                  <a:pt x="908503" y="301054"/>
                  <a:pt x="937322" y="301054"/>
                </a:cubicBezTo>
                <a:close/>
                <a:moveTo>
                  <a:pt x="1332601" y="281698"/>
                </a:moveTo>
                <a:lnTo>
                  <a:pt x="1349697" y="281698"/>
                </a:lnTo>
                <a:lnTo>
                  <a:pt x="1349697" y="306121"/>
                </a:lnTo>
                <a:lnTo>
                  <a:pt x="1375524" y="306121"/>
                </a:lnTo>
                <a:lnTo>
                  <a:pt x="1375524" y="320774"/>
                </a:lnTo>
                <a:lnTo>
                  <a:pt x="1349697" y="320774"/>
                </a:lnTo>
                <a:lnTo>
                  <a:pt x="1349697" y="354721"/>
                </a:lnTo>
                <a:cubicBezTo>
                  <a:pt x="1349697" y="359972"/>
                  <a:pt x="1351956" y="365589"/>
                  <a:pt x="1361908" y="365589"/>
                </a:cubicBezTo>
                <a:cubicBezTo>
                  <a:pt x="1366836" y="365454"/>
                  <a:pt x="1371733" y="364757"/>
                  <a:pt x="1376501" y="363513"/>
                </a:cubicBezTo>
                <a:lnTo>
                  <a:pt x="1376501" y="377754"/>
                </a:lnTo>
                <a:lnTo>
                  <a:pt x="1348204" y="377754"/>
                </a:lnTo>
                <a:lnTo>
                  <a:pt x="1339486" y="375580"/>
                </a:lnTo>
                <a:cubicBezTo>
                  <a:pt x="1335212" y="372229"/>
                  <a:pt x="1332968" y="366841"/>
                  <a:pt x="1332968" y="358690"/>
                </a:cubicBezTo>
                <a:lnTo>
                  <a:pt x="1332968" y="320774"/>
                </a:lnTo>
                <a:lnTo>
                  <a:pt x="1319718" y="320774"/>
                </a:lnTo>
                <a:lnTo>
                  <a:pt x="1319352" y="320774"/>
                </a:lnTo>
                <a:lnTo>
                  <a:pt x="1319352" y="306121"/>
                </a:lnTo>
                <a:lnTo>
                  <a:pt x="1332601" y="306121"/>
                </a:lnTo>
                <a:close/>
                <a:moveTo>
                  <a:pt x="1140714" y="277439"/>
                </a:moveTo>
                <a:lnTo>
                  <a:pt x="1157810" y="277439"/>
                </a:lnTo>
                <a:lnTo>
                  <a:pt x="1157810" y="377754"/>
                </a:lnTo>
                <a:lnTo>
                  <a:pt x="1140714" y="377754"/>
                </a:lnTo>
                <a:close/>
                <a:moveTo>
                  <a:pt x="1419301" y="274921"/>
                </a:moveTo>
                <a:lnTo>
                  <a:pt x="1436397" y="274921"/>
                </a:lnTo>
                <a:lnTo>
                  <a:pt x="1436397" y="290124"/>
                </a:lnTo>
                <a:lnTo>
                  <a:pt x="1419301" y="290124"/>
                </a:lnTo>
                <a:close/>
                <a:moveTo>
                  <a:pt x="193290" y="82289"/>
                </a:moveTo>
                <a:lnTo>
                  <a:pt x="248241" y="82289"/>
                </a:lnTo>
                <a:lnTo>
                  <a:pt x="286401" y="130524"/>
                </a:lnTo>
                <a:lnTo>
                  <a:pt x="325294" y="82289"/>
                </a:lnTo>
                <a:lnTo>
                  <a:pt x="380244" y="82289"/>
                </a:lnTo>
                <a:lnTo>
                  <a:pt x="313266" y="162273"/>
                </a:lnTo>
                <a:lnTo>
                  <a:pt x="376520" y="238654"/>
                </a:lnTo>
                <a:lnTo>
                  <a:pt x="321569" y="238654"/>
                </a:lnTo>
                <a:lnTo>
                  <a:pt x="286218" y="193839"/>
                </a:lnTo>
                <a:lnTo>
                  <a:pt x="250866" y="238654"/>
                </a:lnTo>
                <a:lnTo>
                  <a:pt x="195916" y="238654"/>
                </a:lnTo>
                <a:lnTo>
                  <a:pt x="259903" y="162273"/>
                </a:lnTo>
                <a:close/>
                <a:moveTo>
                  <a:pt x="80947" y="74900"/>
                </a:moveTo>
                <a:cubicBezTo>
                  <a:pt x="63119" y="74900"/>
                  <a:pt x="42542" y="80945"/>
                  <a:pt x="35643" y="109154"/>
                </a:cubicBezTo>
                <a:lnTo>
                  <a:pt x="127533" y="109154"/>
                </a:lnTo>
                <a:cubicBezTo>
                  <a:pt x="122343" y="84243"/>
                  <a:pt x="105370" y="74900"/>
                  <a:pt x="80947" y="74900"/>
                </a:cubicBezTo>
                <a:close/>
                <a:moveTo>
                  <a:pt x="1365022" y="74351"/>
                </a:moveTo>
                <a:lnTo>
                  <a:pt x="1365172" y="74390"/>
                </a:lnTo>
                <a:lnTo>
                  <a:pt x="1338585" y="80907"/>
                </a:lnTo>
                <a:cubicBezTo>
                  <a:pt x="1330357" y="85952"/>
                  <a:pt x="1323504" y="94531"/>
                  <a:pt x="1320084" y="108665"/>
                </a:cubicBezTo>
                <a:lnTo>
                  <a:pt x="1411669" y="108665"/>
                </a:lnTo>
                <a:cubicBezTo>
                  <a:pt x="1409074" y="96180"/>
                  <a:pt x="1403518" y="87601"/>
                  <a:pt x="1395558" y="82144"/>
                </a:cubicBezTo>
                <a:lnTo>
                  <a:pt x="1365172" y="74390"/>
                </a:lnTo>
                <a:lnTo>
                  <a:pt x="1365328" y="74351"/>
                </a:lnTo>
                <a:close/>
                <a:moveTo>
                  <a:pt x="963394" y="74351"/>
                </a:moveTo>
                <a:lnTo>
                  <a:pt x="963544" y="74390"/>
                </a:lnTo>
                <a:lnTo>
                  <a:pt x="936957" y="80907"/>
                </a:lnTo>
                <a:cubicBezTo>
                  <a:pt x="928729" y="85952"/>
                  <a:pt x="921876" y="94531"/>
                  <a:pt x="918456" y="108665"/>
                </a:cubicBezTo>
                <a:lnTo>
                  <a:pt x="1010041" y="108665"/>
                </a:lnTo>
                <a:cubicBezTo>
                  <a:pt x="1007416" y="96180"/>
                  <a:pt x="1001859" y="87601"/>
                  <a:pt x="993907" y="82144"/>
                </a:cubicBezTo>
                <a:lnTo>
                  <a:pt x="963544" y="74390"/>
                </a:lnTo>
                <a:lnTo>
                  <a:pt x="963700" y="74351"/>
                </a:lnTo>
                <a:close/>
                <a:moveTo>
                  <a:pt x="81741" y="47486"/>
                </a:moveTo>
                <a:cubicBezTo>
                  <a:pt x="137180" y="48036"/>
                  <a:pt x="163740" y="82289"/>
                  <a:pt x="163740" y="135530"/>
                </a:cubicBezTo>
                <a:lnTo>
                  <a:pt x="34239" y="135530"/>
                </a:lnTo>
                <a:cubicBezTo>
                  <a:pt x="35948" y="144811"/>
                  <a:pt x="41139" y="175583"/>
                  <a:pt x="83084" y="177231"/>
                </a:cubicBezTo>
                <a:lnTo>
                  <a:pt x="83084" y="177353"/>
                </a:lnTo>
                <a:cubicBezTo>
                  <a:pt x="102317" y="177353"/>
                  <a:pt x="115688" y="169050"/>
                  <a:pt x="121794" y="159037"/>
                </a:cubicBezTo>
                <a:lnTo>
                  <a:pt x="160015" y="159037"/>
                </a:lnTo>
                <a:cubicBezTo>
                  <a:pt x="155009" y="173507"/>
                  <a:pt x="134310" y="204646"/>
                  <a:pt x="84244" y="204646"/>
                </a:cubicBezTo>
                <a:cubicBezTo>
                  <a:pt x="44725" y="204646"/>
                  <a:pt x="17089" y="186134"/>
                  <a:pt x="5742" y="157431"/>
                </a:cubicBezTo>
                <a:lnTo>
                  <a:pt x="0" y="125716"/>
                </a:lnTo>
                <a:lnTo>
                  <a:pt x="0" y="125558"/>
                </a:lnTo>
                <a:lnTo>
                  <a:pt x="5127" y="95912"/>
                </a:lnTo>
                <a:cubicBezTo>
                  <a:pt x="15399" y="68093"/>
                  <a:pt x="41032" y="47486"/>
                  <a:pt x="81741" y="47486"/>
                </a:cubicBezTo>
                <a:close/>
                <a:moveTo>
                  <a:pt x="1586107" y="47121"/>
                </a:moveTo>
                <a:cubicBezTo>
                  <a:pt x="1616635" y="47121"/>
                  <a:pt x="1643683" y="59942"/>
                  <a:pt x="1643683" y="104941"/>
                </a:cubicBezTo>
                <a:lnTo>
                  <a:pt x="1643683" y="199395"/>
                </a:lnTo>
                <a:lnTo>
                  <a:pt x="1609675" y="199395"/>
                </a:lnTo>
                <a:lnTo>
                  <a:pt x="1609675" y="117641"/>
                </a:lnTo>
                <a:cubicBezTo>
                  <a:pt x="1609675" y="88578"/>
                  <a:pt x="1600883" y="76245"/>
                  <a:pt x="1578108" y="76245"/>
                </a:cubicBezTo>
                <a:cubicBezTo>
                  <a:pt x="1550999" y="76245"/>
                  <a:pt x="1540009" y="87479"/>
                  <a:pt x="1531522" y="97920"/>
                </a:cubicBezTo>
                <a:lnTo>
                  <a:pt x="1531522" y="199395"/>
                </a:lnTo>
                <a:lnTo>
                  <a:pt x="1497453" y="199395"/>
                </a:lnTo>
                <a:lnTo>
                  <a:pt x="1497453" y="52066"/>
                </a:lnTo>
                <a:lnTo>
                  <a:pt x="1497637" y="52066"/>
                </a:lnTo>
                <a:lnTo>
                  <a:pt x="1531156" y="52066"/>
                </a:lnTo>
                <a:lnTo>
                  <a:pt x="1531156" y="70383"/>
                </a:lnTo>
                <a:cubicBezTo>
                  <a:pt x="1545181" y="54956"/>
                  <a:pt x="1565268" y="46454"/>
                  <a:pt x="1586107" y="47121"/>
                </a:cubicBezTo>
                <a:close/>
                <a:moveTo>
                  <a:pt x="1365877" y="46937"/>
                </a:moveTo>
                <a:cubicBezTo>
                  <a:pt x="1421255" y="47487"/>
                  <a:pt x="1447876" y="81740"/>
                  <a:pt x="1447876" y="134981"/>
                </a:cubicBezTo>
                <a:lnTo>
                  <a:pt x="1318680" y="134981"/>
                </a:lnTo>
                <a:cubicBezTo>
                  <a:pt x="1320023" y="144322"/>
                  <a:pt x="1325275" y="175034"/>
                  <a:pt x="1367220" y="176682"/>
                </a:cubicBezTo>
                <a:lnTo>
                  <a:pt x="1367220" y="176865"/>
                </a:lnTo>
                <a:cubicBezTo>
                  <a:pt x="1386392" y="176865"/>
                  <a:pt x="1399824" y="168501"/>
                  <a:pt x="1405930" y="158548"/>
                </a:cubicBezTo>
                <a:lnTo>
                  <a:pt x="1444090" y="158548"/>
                </a:lnTo>
                <a:cubicBezTo>
                  <a:pt x="1439084" y="173019"/>
                  <a:pt x="1418385" y="204097"/>
                  <a:pt x="1368319" y="204097"/>
                </a:cubicBezTo>
                <a:cubicBezTo>
                  <a:pt x="1315688" y="204097"/>
                  <a:pt x="1284122" y="171187"/>
                  <a:pt x="1284122" y="125090"/>
                </a:cubicBezTo>
                <a:cubicBezTo>
                  <a:pt x="1284122" y="83571"/>
                  <a:pt x="1311536" y="46937"/>
                  <a:pt x="1365877" y="46937"/>
                </a:cubicBezTo>
                <a:close/>
                <a:moveTo>
                  <a:pt x="964188" y="46937"/>
                </a:moveTo>
                <a:cubicBezTo>
                  <a:pt x="1019627" y="47487"/>
                  <a:pt x="1046248" y="81740"/>
                  <a:pt x="1046248" y="134981"/>
                </a:cubicBezTo>
                <a:lnTo>
                  <a:pt x="917052" y="134981"/>
                </a:lnTo>
                <a:cubicBezTo>
                  <a:pt x="918395" y="144322"/>
                  <a:pt x="923647" y="175034"/>
                  <a:pt x="965592" y="176682"/>
                </a:cubicBezTo>
                <a:lnTo>
                  <a:pt x="965592" y="176865"/>
                </a:lnTo>
                <a:cubicBezTo>
                  <a:pt x="984764" y="176865"/>
                  <a:pt x="998196" y="168501"/>
                  <a:pt x="1004302" y="158548"/>
                </a:cubicBezTo>
                <a:lnTo>
                  <a:pt x="1042462" y="158548"/>
                </a:lnTo>
                <a:cubicBezTo>
                  <a:pt x="1037456" y="173019"/>
                  <a:pt x="1016757" y="204097"/>
                  <a:pt x="966691" y="204097"/>
                </a:cubicBezTo>
                <a:cubicBezTo>
                  <a:pt x="913999" y="204097"/>
                  <a:pt x="882494" y="171187"/>
                  <a:pt x="882494" y="125090"/>
                </a:cubicBezTo>
                <a:cubicBezTo>
                  <a:pt x="882494" y="83571"/>
                  <a:pt x="909908" y="46937"/>
                  <a:pt x="964188" y="46937"/>
                </a:cubicBezTo>
                <a:close/>
                <a:moveTo>
                  <a:pt x="759831" y="46937"/>
                </a:moveTo>
                <a:cubicBezTo>
                  <a:pt x="813195" y="46937"/>
                  <a:pt x="836273" y="77099"/>
                  <a:pt x="839204" y="101888"/>
                </a:cubicBezTo>
                <a:lnTo>
                  <a:pt x="805013" y="101888"/>
                </a:lnTo>
                <a:cubicBezTo>
                  <a:pt x="801472" y="90288"/>
                  <a:pt x="787063" y="76244"/>
                  <a:pt x="762273" y="76244"/>
                </a:cubicBezTo>
                <a:cubicBezTo>
                  <a:pt x="730097" y="76244"/>
                  <a:pt x="711780" y="99812"/>
                  <a:pt x="711780" y="123441"/>
                </a:cubicBezTo>
                <a:cubicBezTo>
                  <a:pt x="711780" y="151649"/>
                  <a:pt x="726861" y="175278"/>
                  <a:pt x="759526" y="175278"/>
                </a:cubicBezTo>
                <a:lnTo>
                  <a:pt x="759282" y="175034"/>
                </a:lnTo>
                <a:cubicBezTo>
                  <a:pt x="787795" y="175034"/>
                  <a:pt x="802510" y="160563"/>
                  <a:pt x="806112" y="147619"/>
                </a:cubicBezTo>
                <a:lnTo>
                  <a:pt x="841769" y="147619"/>
                </a:lnTo>
                <a:cubicBezTo>
                  <a:pt x="836640" y="168440"/>
                  <a:pt x="815881" y="204097"/>
                  <a:pt x="762823" y="204097"/>
                </a:cubicBezTo>
                <a:cubicBezTo>
                  <a:pt x="715627" y="204097"/>
                  <a:pt x="676978" y="181017"/>
                  <a:pt x="676978" y="121793"/>
                </a:cubicBezTo>
                <a:cubicBezTo>
                  <a:pt x="676978" y="83144"/>
                  <a:pt x="707384" y="46937"/>
                  <a:pt x="759831" y="46937"/>
                </a:cubicBezTo>
                <a:close/>
                <a:moveTo>
                  <a:pt x="1712982" y="9021"/>
                </a:moveTo>
                <a:lnTo>
                  <a:pt x="1746990" y="9021"/>
                </a:lnTo>
                <a:lnTo>
                  <a:pt x="1746990" y="57012"/>
                </a:lnTo>
                <a:lnTo>
                  <a:pt x="1798338" y="57012"/>
                </a:lnTo>
                <a:lnTo>
                  <a:pt x="1798338" y="86075"/>
                </a:lnTo>
                <a:lnTo>
                  <a:pt x="1746990" y="86075"/>
                </a:lnTo>
                <a:lnTo>
                  <a:pt x="1746990" y="153603"/>
                </a:lnTo>
                <a:cubicBezTo>
                  <a:pt x="1746990" y="163983"/>
                  <a:pt x="1751142" y="175278"/>
                  <a:pt x="1770863" y="175278"/>
                </a:cubicBezTo>
                <a:lnTo>
                  <a:pt x="1798718" y="171307"/>
                </a:lnTo>
                <a:lnTo>
                  <a:pt x="1798718" y="201158"/>
                </a:lnTo>
                <a:lnTo>
                  <a:pt x="1763353" y="204341"/>
                </a:lnTo>
                <a:cubicBezTo>
                  <a:pt x="1730993" y="204341"/>
                  <a:pt x="1713164" y="193900"/>
                  <a:pt x="1713164" y="161601"/>
                </a:cubicBezTo>
                <a:lnTo>
                  <a:pt x="1713164" y="86075"/>
                </a:lnTo>
                <a:lnTo>
                  <a:pt x="1686850" y="86075"/>
                </a:lnTo>
                <a:lnTo>
                  <a:pt x="1686850" y="57012"/>
                </a:lnTo>
                <a:lnTo>
                  <a:pt x="1712982" y="57012"/>
                </a:lnTo>
                <a:close/>
                <a:moveTo>
                  <a:pt x="461205" y="6273"/>
                </a:moveTo>
                <a:lnTo>
                  <a:pt x="516156" y="6273"/>
                </a:lnTo>
                <a:lnTo>
                  <a:pt x="554316" y="54447"/>
                </a:lnTo>
                <a:lnTo>
                  <a:pt x="593026" y="6273"/>
                </a:lnTo>
                <a:lnTo>
                  <a:pt x="647977" y="6273"/>
                </a:lnTo>
                <a:lnTo>
                  <a:pt x="581303" y="86257"/>
                </a:lnTo>
                <a:lnTo>
                  <a:pt x="644435" y="162456"/>
                </a:lnTo>
                <a:lnTo>
                  <a:pt x="589484" y="162456"/>
                </a:lnTo>
                <a:lnTo>
                  <a:pt x="554133" y="117579"/>
                </a:lnTo>
                <a:lnTo>
                  <a:pt x="519026" y="162456"/>
                </a:lnTo>
                <a:lnTo>
                  <a:pt x="464075" y="162456"/>
                </a:lnTo>
                <a:lnTo>
                  <a:pt x="527940" y="86013"/>
                </a:lnTo>
                <a:close/>
                <a:moveTo>
                  <a:pt x="408649" y="5922"/>
                </a:moveTo>
                <a:lnTo>
                  <a:pt x="432339" y="5922"/>
                </a:lnTo>
                <a:lnTo>
                  <a:pt x="432339" y="238608"/>
                </a:lnTo>
                <a:lnTo>
                  <a:pt x="408649" y="238608"/>
                </a:lnTo>
                <a:close/>
                <a:moveTo>
                  <a:pt x="1197313" y="0"/>
                </a:moveTo>
                <a:lnTo>
                  <a:pt x="1231321" y="0"/>
                </a:lnTo>
                <a:lnTo>
                  <a:pt x="1231321" y="199410"/>
                </a:lnTo>
                <a:lnTo>
                  <a:pt x="1197313" y="199410"/>
                </a:lnTo>
                <a:close/>
                <a:moveTo>
                  <a:pt x="1099074" y="0"/>
                </a:moveTo>
                <a:lnTo>
                  <a:pt x="1133082" y="0"/>
                </a:lnTo>
                <a:lnTo>
                  <a:pt x="1133082" y="199410"/>
                </a:lnTo>
                <a:lnTo>
                  <a:pt x="1099074" y="1994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de-DE" noProof="0" dirty="0"/>
          </a:p>
        </p:txBody>
      </p:sp>
      <p:sp>
        <p:nvSpPr>
          <p:cNvPr id="2" name="Bildplatzhalter 26">
            <a:extLst>
              <a:ext uri="{FF2B5EF4-FFF2-40B4-BE49-F238E27FC236}">
                <a16:creationId xmlns:a16="http://schemas.microsoft.com/office/drawing/2014/main" id="{AB4AC70B-CC29-2888-D4A8-1A5BDF8F0BD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1"/>
          </p:nvPr>
        </p:nvSpPr>
        <p:spPr bwMode="gray">
          <a:xfrm>
            <a:off x="3701562" y="1963123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28BD9DB5-12A7-E5BB-11A2-78487A41D1CB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 bwMode="gray">
          <a:xfrm>
            <a:off x="3701563" y="1971709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4" name="Bildplatzhalter 26">
            <a:extLst>
              <a:ext uri="{FF2B5EF4-FFF2-40B4-BE49-F238E27FC236}">
                <a16:creationId xmlns:a16="http://schemas.microsoft.com/office/drawing/2014/main" id="{50121C19-5B4E-9187-82A2-3FFC1022662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3"/>
          </p:nvPr>
        </p:nvSpPr>
        <p:spPr bwMode="gray">
          <a:xfrm>
            <a:off x="6150439" y="1963123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74CE4046-1A4A-2F88-F9F5-26C4AFFCE41C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 bwMode="gray">
          <a:xfrm>
            <a:off x="6150440" y="1971709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7" name="Bildplatzhalter 26">
            <a:extLst>
              <a:ext uri="{FF2B5EF4-FFF2-40B4-BE49-F238E27FC236}">
                <a16:creationId xmlns:a16="http://schemas.microsoft.com/office/drawing/2014/main" id="{D14348FA-44DB-0447-3329-A7FDF283302B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5"/>
          </p:nvPr>
        </p:nvSpPr>
        <p:spPr bwMode="gray">
          <a:xfrm>
            <a:off x="8599315" y="1962098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7AB9E090-AB80-A2AF-1650-9E9859A9E5A4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 bwMode="gray">
          <a:xfrm>
            <a:off x="8599316" y="1970684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140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17EDD8CE-1679-4745-8177-5655B5C83F7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6811"/>
            <a:ext cx="1440000" cy="302419"/>
          </a:xfrm>
          <a:custGeom>
            <a:avLst/>
            <a:gdLst>
              <a:gd name="connsiteX0" fmla="*/ 1518316 w 1798718"/>
              <a:gd name="connsiteY0" fmla="*/ 312572 h 377754"/>
              <a:gd name="connsiteX1" fmla="*/ 1497819 w 1798718"/>
              <a:gd name="connsiteY1" fmla="*/ 340374 h 377754"/>
              <a:gd name="connsiteX2" fmla="*/ 1504131 w 1798718"/>
              <a:gd name="connsiteY2" fmla="*/ 358866 h 377754"/>
              <a:gd name="connsiteX3" fmla="*/ 1521815 w 1798718"/>
              <a:gd name="connsiteY3" fmla="*/ 365544 h 377754"/>
              <a:gd name="connsiteX4" fmla="*/ 1521692 w 1798718"/>
              <a:gd name="connsiteY4" fmla="*/ 365589 h 377754"/>
              <a:gd name="connsiteX5" fmla="*/ 1521936 w 1798718"/>
              <a:gd name="connsiteY5" fmla="*/ 365589 h 377754"/>
              <a:gd name="connsiteX6" fmla="*/ 1521815 w 1798718"/>
              <a:gd name="connsiteY6" fmla="*/ 365544 h 377754"/>
              <a:gd name="connsiteX7" fmla="*/ 1539741 w 1798718"/>
              <a:gd name="connsiteY7" fmla="*/ 358866 h 377754"/>
              <a:gd name="connsiteX8" fmla="*/ 1546114 w 1798718"/>
              <a:gd name="connsiteY8" fmla="*/ 340374 h 377754"/>
              <a:gd name="connsiteX9" fmla="*/ 1546114 w 1798718"/>
              <a:gd name="connsiteY9" fmla="*/ 333067 h 377754"/>
              <a:gd name="connsiteX10" fmla="*/ 1518316 w 1798718"/>
              <a:gd name="connsiteY10" fmla="*/ 312572 h 377754"/>
              <a:gd name="connsiteX11" fmla="*/ 1051541 w 1798718"/>
              <a:gd name="connsiteY11" fmla="*/ 312572 h 377754"/>
              <a:gd name="connsiteX12" fmla="*/ 1031044 w 1798718"/>
              <a:gd name="connsiteY12" fmla="*/ 340374 h 377754"/>
              <a:gd name="connsiteX13" fmla="*/ 1037356 w 1798718"/>
              <a:gd name="connsiteY13" fmla="*/ 358866 h 377754"/>
              <a:gd name="connsiteX14" fmla="*/ 1055040 w 1798718"/>
              <a:gd name="connsiteY14" fmla="*/ 365544 h 377754"/>
              <a:gd name="connsiteX15" fmla="*/ 1054917 w 1798718"/>
              <a:gd name="connsiteY15" fmla="*/ 365589 h 377754"/>
              <a:gd name="connsiteX16" fmla="*/ 1055161 w 1798718"/>
              <a:gd name="connsiteY16" fmla="*/ 365589 h 377754"/>
              <a:gd name="connsiteX17" fmla="*/ 1055040 w 1798718"/>
              <a:gd name="connsiteY17" fmla="*/ 365544 h 377754"/>
              <a:gd name="connsiteX18" fmla="*/ 1072966 w 1798718"/>
              <a:gd name="connsiteY18" fmla="*/ 358866 h 377754"/>
              <a:gd name="connsiteX19" fmla="*/ 1079339 w 1798718"/>
              <a:gd name="connsiteY19" fmla="*/ 340374 h 377754"/>
              <a:gd name="connsiteX20" fmla="*/ 1079339 w 1798718"/>
              <a:gd name="connsiteY20" fmla="*/ 333067 h 377754"/>
              <a:gd name="connsiteX21" fmla="*/ 1051541 w 1798718"/>
              <a:gd name="connsiteY21" fmla="*/ 312572 h 377754"/>
              <a:gd name="connsiteX22" fmla="*/ 1419301 w 1798718"/>
              <a:gd name="connsiteY22" fmla="*/ 303679 h 377754"/>
              <a:gd name="connsiteX23" fmla="*/ 1436397 w 1798718"/>
              <a:gd name="connsiteY23" fmla="*/ 303679 h 377754"/>
              <a:gd name="connsiteX24" fmla="*/ 1436397 w 1798718"/>
              <a:gd name="connsiteY24" fmla="*/ 377740 h 377754"/>
              <a:gd name="connsiteX25" fmla="*/ 1419301 w 1798718"/>
              <a:gd name="connsiteY25" fmla="*/ 377740 h 377754"/>
              <a:gd name="connsiteX26" fmla="*/ 1206520 w 1798718"/>
              <a:gd name="connsiteY26" fmla="*/ 303679 h 377754"/>
              <a:gd name="connsiteX27" fmla="*/ 1223616 w 1798718"/>
              <a:gd name="connsiteY27" fmla="*/ 303679 h 377754"/>
              <a:gd name="connsiteX28" fmla="*/ 1223616 w 1798718"/>
              <a:gd name="connsiteY28" fmla="*/ 344770 h 377754"/>
              <a:gd name="connsiteX29" fmla="*/ 1239490 w 1798718"/>
              <a:gd name="connsiteY29" fmla="*/ 365591 h 377754"/>
              <a:gd name="connsiteX30" fmla="*/ 1263119 w 1798718"/>
              <a:gd name="connsiteY30" fmla="*/ 354722 h 377754"/>
              <a:gd name="connsiteX31" fmla="*/ 1263119 w 1798718"/>
              <a:gd name="connsiteY31" fmla="*/ 303679 h 377754"/>
              <a:gd name="connsiteX32" fmla="*/ 1280092 w 1798718"/>
              <a:gd name="connsiteY32" fmla="*/ 303679 h 377754"/>
              <a:gd name="connsiteX33" fmla="*/ 1280092 w 1798718"/>
              <a:gd name="connsiteY33" fmla="*/ 377740 h 377754"/>
              <a:gd name="connsiteX34" fmla="*/ 1263241 w 1798718"/>
              <a:gd name="connsiteY34" fmla="*/ 377740 h 377754"/>
              <a:gd name="connsiteX35" fmla="*/ 1263241 w 1798718"/>
              <a:gd name="connsiteY35" fmla="*/ 368521 h 377754"/>
              <a:gd name="connsiteX36" fmla="*/ 1241410 w 1798718"/>
              <a:gd name="connsiteY36" fmla="*/ 377754 h 377754"/>
              <a:gd name="connsiteX37" fmla="*/ 1227194 w 1798718"/>
              <a:gd name="connsiteY37" fmla="*/ 377754 h 377754"/>
              <a:gd name="connsiteX38" fmla="*/ 1215228 w 1798718"/>
              <a:gd name="connsiteY38" fmla="*/ 374177 h 377754"/>
              <a:gd name="connsiteX39" fmla="*/ 1206520 w 1798718"/>
              <a:gd name="connsiteY39" fmla="*/ 351120 h 377754"/>
              <a:gd name="connsiteX40" fmla="*/ 1650705 w 1798718"/>
              <a:gd name="connsiteY40" fmla="*/ 301176 h 377754"/>
              <a:gd name="connsiteX41" fmla="*/ 1679645 w 1798718"/>
              <a:gd name="connsiteY41" fmla="*/ 330300 h 377754"/>
              <a:gd name="connsiteX42" fmla="*/ 1679645 w 1798718"/>
              <a:gd name="connsiteY42" fmla="*/ 377741 h 377754"/>
              <a:gd name="connsiteX43" fmla="*/ 1662549 w 1798718"/>
              <a:gd name="connsiteY43" fmla="*/ 377741 h 377754"/>
              <a:gd name="connsiteX44" fmla="*/ 1662549 w 1798718"/>
              <a:gd name="connsiteY44" fmla="*/ 336650 h 377754"/>
              <a:gd name="connsiteX45" fmla="*/ 1646675 w 1798718"/>
              <a:gd name="connsiteY45" fmla="*/ 315769 h 377754"/>
              <a:gd name="connsiteX46" fmla="*/ 1623229 w 1798718"/>
              <a:gd name="connsiteY46" fmla="*/ 326698 h 377754"/>
              <a:gd name="connsiteX47" fmla="*/ 1623229 w 1798718"/>
              <a:gd name="connsiteY47" fmla="*/ 377741 h 377754"/>
              <a:gd name="connsiteX48" fmla="*/ 1606133 w 1798718"/>
              <a:gd name="connsiteY48" fmla="*/ 377741 h 377754"/>
              <a:gd name="connsiteX49" fmla="*/ 1606133 w 1798718"/>
              <a:gd name="connsiteY49" fmla="*/ 303679 h 377754"/>
              <a:gd name="connsiteX50" fmla="*/ 1622924 w 1798718"/>
              <a:gd name="connsiteY50" fmla="*/ 303679 h 377754"/>
              <a:gd name="connsiteX51" fmla="*/ 1622924 w 1798718"/>
              <a:gd name="connsiteY51" fmla="*/ 312899 h 377754"/>
              <a:gd name="connsiteX52" fmla="*/ 1650705 w 1798718"/>
              <a:gd name="connsiteY52" fmla="*/ 301176 h 377754"/>
              <a:gd name="connsiteX53" fmla="*/ 1521936 w 1798718"/>
              <a:gd name="connsiteY53" fmla="*/ 301175 h 377754"/>
              <a:gd name="connsiteX54" fmla="*/ 1563515 w 1798718"/>
              <a:gd name="connsiteY54" fmla="*/ 340618 h 377754"/>
              <a:gd name="connsiteX55" fmla="*/ 1550327 w 1798718"/>
              <a:gd name="connsiteY55" fmla="*/ 371512 h 377754"/>
              <a:gd name="connsiteX56" fmla="*/ 1530029 w 1798718"/>
              <a:gd name="connsiteY56" fmla="*/ 377754 h 377754"/>
              <a:gd name="connsiteX57" fmla="*/ 1513851 w 1798718"/>
              <a:gd name="connsiteY57" fmla="*/ 377754 h 377754"/>
              <a:gd name="connsiteX58" fmla="*/ 1493576 w 1798718"/>
              <a:gd name="connsiteY58" fmla="*/ 371512 h 377754"/>
              <a:gd name="connsiteX59" fmla="*/ 1480418 w 1798718"/>
              <a:gd name="connsiteY59" fmla="*/ 340618 h 377754"/>
              <a:gd name="connsiteX60" fmla="*/ 1521936 w 1798718"/>
              <a:gd name="connsiteY60" fmla="*/ 301175 h 377754"/>
              <a:gd name="connsiteX61" fmla="*/ 1055161 w 1798718"/>
              <a:gd name="connsiteY61" fmla="*/ 301175 h 377754"/>
              <a:gd name="connsiteX62" fmla="*/ 1096740 w 1798718"/>
              <a:gd name="connsiteY62" fmla="*/ 340618 h 377754"/>
              <a:gd name="connsiteX63" fmla="*/ 1083552 w 1798718"/>
              <a:gd name="connsiteY63" fmla="*/ 371512 h 377754"/>
              <a:gd name="connsiteX64" fmla="*/ 1063254 w 1798718"/>
              <a:gd name="connsiteY64" fmla="*/ 377754 h 377754"/>
              <a:gd name="connsiteX65" fmla="*/ 1047076 w 1798718"/>
              <a:gd name="connsiteY65" fmla="*/ 377754 h 377754"/>
              <a:gd name="connsiteX66" fmla="*/ 1026801 w 1798718"/>
              <a:gd name="connsiteY66" fmla="*/ 371512 h 377754"/>
              <a:gd name="connsiteX67" fmla="*/ 1013643 w 1798718"/>
              <a:gd name="connsiteY67" fmla="*/ 340618 h 377754"/>
              <a:gd name="connsiteX68" fmla="*/ 1055161 w 1798718"/>
              <a:gd name="connsiteY68" fmla="*/ 301175 h 377754"/>
              <a:gd name="connsiteX69" fmla="*/ 1759324 w 1798718"/>
              <a:gd name="connsiteY69" fmla="*/ 301054 h 377754"/>
              <a:gd name="connsiteX70" fmla="*/ 1797239 w 1798718"/>
              <a:gd name="connsiteY70" fmla="*/ 318577 h 377754"/>
              <a:gd name="connsiteX71" fmla="*/ 1797667 w 1798718"/>
              <a:gd name="connsiteY71" fmla="*/ 318699 h 377754"/>
              <a:gd name="connsiteX72" fmla="*/ 1783502 w 1798718"/>
              <a:gd name="connsiteY72" fmla="*/ 326514 h 377754"/>
              <a:gd name="connsiteX73" fmla="*/ 1759080 w 1798718"/>
              <a:gd name="connsiteY73" fmla="*/ 314975 h 377754"/>
              <a:gd name="connsiteX74" fmla="*/ 1742533 w 1798718"/>
              <a:gd name="connsiteY74" fmla="*/ 323950 h 377754"/>
              <a:gd name="connsiteX75" fmla="*/ 1759934 w 1798718"/>
              <a:gd name="connsiteY75" fmla="*/ 332070 h 377754"/>
              <a:gd name="connsiteX76" fmla="*/ 1798705 w 1798718"/>
              <a:gd name="connsiteY76" fmla="*/ 356065 h 377754"/>
              <a:gd name="connsiteX77" fmla="*/ 1784784 w 1798718"/>
              <a:gd name="connsiteY77" fmla="*/ 376497 h 377754"/>
              <a:gd name="connsiteX78" fmla="*/ 1777513 w 1798718"/>
              <a:gd name="connsiteY78" fmla="*/ 377754 h 377754"/>
              <a:gd name="connsiteX79" fmla="*/ 1749713 w 1798718"/>
              <a:gd name="connsiteY79" fmla="*/ 377754 h 377754"/>
              <a:gd name="connsiteX80" fmla="*/ 1734489 w 1798718"/>
              <a:gd name="connsiteY80" fmla="*/ 374283 h 377754"/>
              <a:gd name="connsiteX81" fmla="*/ 1721835 w 1798718"/>
              <a:gd name="connsiteY81" fmla="*/ 362171 h 377754"/>
              <a:gd name="connsiteX82" fmla="*/ 1736122 w 1798718"/>
              <a:gd name="connsiteY82" fmla="*/ 353745 h 377754"/>
              <a:gd name="connsiteX83" fmla="*/ 1763170 w 1798718"/>
              <a:gd name="connsiteY83" fmla="*/ 366445 h 377754"/>
              <a:gd name="connsiteX84" fmla="*/ 1780571 w 1798718"/>
              <a:gd name="connsiteY84" fmla="*/ 357164 h 377754"/>
              <a:gd name="connsiteX85" fmla="*/ 1758225 w 1798718"/>
              <a:gd name="connsiteY85" fmla="*/ 348494 h 377754"/>
              <a:gd name="connsiteX86" fmla="*/ 1724400 w 1798718"/>
              <a:gd name="connsiteY86" fmla="*/ 324621 h 377754"/>
              <a:gd name="connsiteX87" fmla="*/ 1759324 w 1798718"/>
              <a:gd name="connsiteY87" fmla="*/ 301054 h 377754"/>
              <a:gd name="connsiteX88" fmla="*/ 937322 w 1798718"/>
              <a:gd name="connsiteY88" fmla="*/ 301054 h 377754"/>
              <a:gd name="connsiteX89" fmla="*/ 975299 w 1798718"/>
              <a:gd name="connsiteY89" fmla="*/ 318577 h 377754"/>
              <a:gd name="connsiteX90" fmla="*/ 975604 w 1798718"/>
              <a:gd name="connsiteY90" fmla="*/ 318699 h 377754"/>
              <a:gd name="connsiteX91" fmla="*/ 961378 w 1798718"/>
              <a:gd name="connsiteY91" fmla="*/ 326514 h 377754"/>
              <a:gd name="connsiteX92" fmla="*/ 936956 w 1798718"/>
              <a:gd name="connsiteY92" fmla="*/ 314975 h 377754"/>
              <a:gd name="connsiteX93" fmla="*/ 920348 w 1798718"/>
              <a:gd name="connsiteY93" fmla="*/ 323950 h 377754"/>
              <a:gd name="connsiteX94" fmla="*/ 937749 w 1798718"/>
              <a:gd name="connsiteY94" fmla="*/ 332070 h 377754"/>
              <a:gd name="connsiteX95" fmla="*/ 976520 w 1798718"/>
              <a:gd name="connsiteY95" fmla="*/ 356065 h 377754"/>
              <a:gd name="connsiteX96" fmla="*/ 962630 w 1798718"/>
              <a:gd name="connsiteY96" fmla="*/ 376497 h 377754"/>
              <a:gd name="connsiteX97" fmla="*/ 955368 w 1798718"/>
              <a:gd name="connsiteY97" fmla="*/ 377754 h 377754"/>
              <a:gd name="connsiteX98" fmla="*/ 927566 w 1798718"/>
              <a:gd name="connsiteY98" fmla="*/ 377754 h 377754"/>
              <a:gd name="connsiteX99" fmla="*/ 912312 w 1798718"/>
              <a:gd name="connsiteY99" fmla="*/ 374283 h 377754"/>
              <a:gd name="connsiteX100" fmla="*/ 899650 w 1798718"/>
              <a:gd name="connsiteY100" fmla="*/ 362171 h 377754"/>
              <a:gd name="connsiteX101" fmla="*/ 914182 w 1798718"/>
              <a:gd name="connsiteY101" fmla="*/ 353745 h 377754"/>
              <a:gd name="connsiteX102" fmla="*/ 941229 w 1798718"/>
              <a:gd name="connsiteY102" fmla="*/ 366445 h 377754"/>
              <a:gd name="connsiteX103" fmla="*/ 958569 w 1798718"/>
              <a:gd name="connsiteY103" fmla="*/ 357164 h 377754"/>
              <a:gd name="connsiteX104" fmla="*/ 936223 w 1798718"/>
              <a:gd name="connsiteY104" fmla="*/ 348494 h 377754"/>
              <a:gd name="connsiteX105" fmla="*/ 902459 w 1798718"/>
              <a:gd name="connsiteY105" fmla="*/ 324621 h 377754"/>
              <a:gd name="connsiteX106" fmla="*/ 937322 w 1798718"/>
              <a:gd name="connsiteY106" fmla="*/ 301054 h 377754"/>
              <a:gd name="connsiteX107" fmla="*/ 1332601 w 1798718"/>
              <a:gd name="connsiteY107" fmla="*/ 281698 h 377754"/>
              <a:gd name="connsiteX108" fmla="*/ 1349697 w 1798718"/>
              <a:gd name="connsiteY108" fmla="*/ 281698 h 377754"/>
              <a:gd name="connsiteX109" fmla="*/ 1349697 w 1798718"/>
              <a:gd name="connsiteY109" fmla="*/ 306121 h 377754"/>
              <a:gd name="connsiteX110" fmla="*/ 1375524 w 1798718"/>
              <a:gd name="connsiteY110" fmla="*/ 306121 h 377754"/>
              <a:gd name="connsiteX111" fmla="*/ 1375524 w 1798718"/>
              <a:gd name="connsiteY111" fmla="*/ 320774 h 377754"/>
              <a:gd name="connsiteX112" fmla="*/ 1349697 w 1798718"/>
              <a:gd name="connsiteY112" fmla="*/ 320774 h 377754"/>
              <a:gd name="connsiteX113" fmla="*/ 1349697 w 1798718"/>
              <a:gd name="connsiteY113" fmla="*/ 354721 h 377754"/>
              <a:gd name="connsiteX114" fmla="*/ 1361908 w 1798718"/>
              <a:gd name="connsiteY114" fmla="*/ 365589 h 377754"/>
              <a:gd name="connsiteX115" fmla="*/ 1376501 w 1798718"/>
              <a:gd name="connsiteY115" fmla="*/ 363513 h 377754"/>
              <a:gd name="connsiteX116" fmla="*/ 1376501 w 1798718"/>
              <a:gd name="connsiteY116" fmla="*/ 377754 h 377754"/>
              <a:gd name="connsiteX117" fmla="*/ 1348204 w 1798718"/>
              <a:gd name="connsiteY117" fmla="*/ 377754 h 377754"/>
              <a:gd name="connsiteX118" fmla="*/ 1339486 w 1798718"/>
              <a:gd name="connsiteY118" fmla="*/ 375580 h 377754"/>
              <a:gd name="connsiteX119" fmla="*/ 1332968 w 1798718"/>
              <a:gd name="connsiteY119" fmla="*/ 358690 h 377754"/>
              <a:gd name="connsiteX120" fmla="*/ 1332968 w 1798718"/>
              <a:gd name="connsiteY120" fmla="*/ 320774 h 377754"/>
              <a:gd name="connsiteX121" fmla="*/ 1319718 w 1798718"/>
              <a:gd name="connsiteY121" fmla="*/ 320774 h 377754"/>
              <a:gd name="connsiteX122" fmla="*/ 1319352 w 1798718"/>
              <a:gd name="connsiteY122" fmla="*/ 320774 h 377754"/>
              <a:gd name="connsiteX123" fmla="*/ 1319352 w 1798718"/>
              <a:gd name="connsiteY123" fmla="*/ 306121 h 377754"/>
              <a:gd name="connsiteX124" fmla="*/ 1332601 w 1798718"/>
              <a:gd name="connsiteY124" fmla="*/ 306121 h 377754"/>
              <a:gd name="connsiteX125" fmla="*/ 1140714 w 1798718"/>
              <a:gd name="connsiteY125" fmla="*/ 277439 h 377754"/>
              <a:gd name="connsiteX126" fmla="*/ 1157810 w 1798718"/>
              <a:gd name="connsiteY126" fmla="*/ 277439 h 377754"/>
              <a:gd name="connsiteX127" fmla="*/ 1157810 w 1798718"/>
              <a:gd name="connsiteY127" fmla="*/ 377754 h 377754"/>
              <a:gd name="connsiteX128" fmla="*/ 1140714 w 1798718"/>
              <a:gd name="connsiteY128" fmla="*/ 377754 h 377754"/>
              <a:gd name="connsiteX129" fmla="*/ 1419301 w 1798718"/>
              <a:gd name="connsiteY129" fmla="*/ 274921 h 377754"/>
              <a:gd name="connsiteX130" fmla="*/ 1436397 w 1798718"/>
              <a:gd name="connsiteY130" fmla="*/ 274921 h 377754"/>
              <a:gd name="connsiteX131" fmla="*/ 1436397 w 1798718"/>
              <a:gd name="connsiteY131" fmla="*/ 290124 h 377754"/>
              <a:gd name="connsiteX132" fmla="*/ 1419301 w 1798718"/>
              <a:gd name="connsiteY132" fmla="*/ 290124 h 377754"/>
              <a:gd name="connsiteX133" fmla="*/ 193290 w 1798718"/>
              <a:gd name="connsiteY133" fmla="*/ 82289 h 377754"/>
              <a:gd name="connsiteX134" fmla="*/ 248241 w 1798718"/>
              <a:gd name="connsiteY134" fmla="*/ 82289 h 377754"/>
              <a:gd name="connsiteX135" fmla="*/ 286401 w 1798718"/>
              <a:gd name="connsiteY135" fmla="*/ 130524 h 377754"/>
              <a:gd name="connsiteX136" fmla="*/ 325294 w 1798718"/>
              <a:gd name="connsiteY136" fmla="*/ 82289 h 377754"/>
              <a:gd name="connsiteX137" fmla="*/ 380244 w 1798718"/>
              <a:gd name="connsiteY137" fmla="*/ 82289 h 377754"/>
              <a:gd name="connsiteX138" fmla="*/ 313266 w 1798718"/>
              <a:gd name="connsiteY138" fmla="*/ 162273 h 377754"/>
              <a:gd name="connsiteX139" fmla="*/ 376520 w 1798718"/>
              <a:gd name="connsiteY139" fmla="*/ 238654 h 377754"/>
              <a:gd name="connsiteX140" fmla="*/ 321569 w 1798718"/>
              <a:gd name="connsiteY140" fmla="*/ 238654 h 377754"/>
              <a:gd name="connsiteX141" fmla="*/ 286218 w 1798718"/>
              <a:gd name="connsiteY141" fmla="*/ 193839 h 377754"/>
              <a:gd name="connsiteX142" fmla="*/ 250866 w 1798718"/>
              <a:gd name="connsiteY142" fmla="*/ 238654 h 377754"/>
              <a:gd name="connsiteX143" fmla="*/ 195916 w 1798718"/>
              <a:gd name="connsiteY143" fmla="*/ 238654 h 377754"/>
              <a:gd name="connsiteX144" fmla="*/ 259903 w 1798718"/>
              <a:gd name="connsiteY144" fmla="*/ 162273 h 377754"/>
              <a:gd name="connsiteX145" fmla="*/ 80947 w 1798718"/>
              <a:gd name="connsiteY145" fmla="*/ 74900 h 377754"/>
              <a:gd name="connsiteX146" fmla="*/ 35643 w 1798718"/>
              <a:gd name="connsiteY146" fmla="*/ 109154 h 377754"/>
              <a:gd name="connsiteX147" fmla="*/ 127533 w 1798718"/>
              <a:gd name="connsiteY147" fmla="*/ 109154 h 377754"/>
              <a:gd name="connsiteX148" fmla="*/ 80947 w 1798718"/>
              <a:gd name="connsiteY148" fmla="*/ 74900 h 377754"/>
              <a:gd name="connsiteX149" fmla="*/ 1365022 w 1798718"/>
              <a:gd name="connsiteY149" fmla="*/ 74351 h 377754"/>
              <a:gd name="connsiteX150" fmla="*/ 1365172 w 1798718"/>
              <a:gd name="connsiteY150" fmla="*/ 74390 h 377754"/>
              <a:gd name="connsiteX151" fmla="*/ 1338585 w 1798718"/>
              <a:gd name="connsiteY151" fmla="*/ 80907 h 377754"/>
              <a:gd name="connsiteX152" fmla="*/ 1320084 w 1798718"/>
              <a:gd name="connsiteY152" fmla="*/ 108665 h 377754"/>
              <a:gd name="connsiteX153" fmla="*/ 1411669 w 1798718"/>
              <a:gd name="connsiteY153" fmla="*/ 108665 h 377754"/>
              <a:gd name="connsiteX154" fmla="*/ 1395558 w 1798718"/>
              <a:gd name="connsiteY154" fmla="*/ 82144 h 377754"/>
              <a:gd name="connsiteX155" fmla="*/ 1365172 w 1798718"/>
              <a:gd name="connsiteY155" fmla="*/ 74390 h 377754"/>
              <a:gd name="connsiteX156" fmla="*/ 1365328 w 1798718"/>
              <a:gd name="connsiteY156" fmla="*/ 74351 h 377754"/>
              <a:gd name="connsiteX157" fmla="*/ 963394 w 1798718"/>
              <a:gd name="connsiteY157" fmla="*/ 74351 h 377754"/>
              <a:gd name="connsiteX158" fmla="*/ 963544 w 1798718"/>
              <a:gd name="connsiteY158" fmla="*/ 74390 h 377754"/>
              <a:gd name="connsiteX159" fmla="*/ 936957 w 1798718"/>
              <a:gd name="connsiteY159" fmla="*/ 80907 h 377754"/>
              <a:gd name="connsiteX160" fmla="*/ 918456 w 1798718"/>
              <a:gd name="connsiteY160" fmla="*/ 108665 h 377754"/>
              <a:gd name="connsiteX161" fmla="*/ 1010041 w 1798718"/>
              <a:gd name="connsiteY161" fmla="*/ 108665 h 377754"/>
              <a:gd name="connsiteX162" fmla="*/ 993907 w 1798718"/>
              <a:gd name="connsiteY162" fmla="*/ 82144 h 377754"/>
              <a:gd name="connsiteX163" fmla="*/ 963544 w 1798718"/>
              <a:gd name="connsiteY163" fmla="*/ 74390 h 377754"/>
              <a:gd name="connsiteX164" fmla="*/ 963700 w 1798718"/>
              <a:gd name="connsiteY164" fmla="*/ 74351 h 377754"/>
              <a:gd name="connsiteX165" fmla="*/ 81741 w 1798718"/>
              <a:gd name="connsiteY165" fmla="*/ 47486 h 377754"/>
              <a:gd name="connsiteX166" fmla="*/ 163740 w 1798718"/>
              <a:gd name="connsiteY166" fmla="*/ 135530 h 377754"/>
              <a:gd name="connsiteX167" fmla="*/ 34239 w 1798718"/>
              <a:gd name="connsiteY167" fmla="*/ 135530 h 377754"/>
              <a:gd name="connsiteX168" fmla="*/ 83084 w 1798718"/>
              <a:gd name="connsiteY168" fmla="*/ 177231 h 377754"/>
              <a:gd name="connsiteX169" fmla="*/ 83084 w 1798718"/>
              <a:gd name="connsiteY169" fmla="*/ 177353 h 377754"/>
              <a:gd name="connsiteX170" fmla="*/ 121794 w 1798718"/>
              <a:gd name="connsiteY170" fmla="*/ 159037 h 377754"/>
              <a:gd name="connsiteX171" fmla="*/ 160015 w 1798718"/>
              <a:gd name="connsiteY171" fmla="*/ 159037 h 377754"/>
              <a:gd name="connsiteX172" fmla="*/ 84244 w 1798718"/>
              <a:gd name="connsiteY172" fmla="*/ 204646 h 377754"/>
              <a:gd name="connsiteX173" fmla="*/ 5742 w 1798718"/>
              <a:gd name="connsiteY173" fmla="*/ 157431 h 377754"/>
              <a:gd name="connsiteX174" fmla="*/ 0 w 1798718"/>
              <a:gd name="connsiteY174" fmla="*/ 125716 h 377754"/>
              <a:gd name="connsiteX175" fmla="*/ 0 w 1798718"/>
              <a:gd name="connsiteY175" fmla="*/ 125558 h 377754"/>
              <a:gd name="connsiteX176" fmla="*/ 5127 w 1798718"/>
              <a:gd name="connsiteY176" fmla="*/ 95912 h 377754"/>
              <a:gd name="connsiteX177" fmla="*/ 81741 w 1798718"/>
              <a:gd name="connsiteY177" fmla="*/ 47486 h 377754"/>
              <a:gd name="connsiteX178" fmla="*/ 1586107 w 1798718"/>
              <a:gd name="connsiteY178" fmla="*/ 47121 h 377754"/>
              <a:gd name="connsiteX179" fmla="*/ 1643683 w 1798718"/>
              <a:gd name="connsiteY179" fmla="*/ 104941 h 377754"/>
              <a:gd name="connsiteX180" fmla="*/ 1643683 w 1798718"/>
              <a:gd name="connsiteY180" fmla="*/ 199395 h 377754"/>
              <a:gd name="connsiteX181" fmla="*/ 1609675 w 1798718"/>
              <a:gd name="connsiteY181" fmla="*/ 199395 h 377754"/>
              <a:gd name="connsiteX182" fmla="*/ 1609675 w 1798718"/>
              <a:gd name="connsiteY182" fmla="*/ 117641 h 377754"/>
              <a:gd name="connsiteX183" fmla="*/ 1578108 w 1798718"/>
              <a:gd name="connsiteY183" fmla="*/ 76245 h 377754"/>
              <a:gd name="connsiteX184" fmla="*/ 1531522 w 1798718"/>
              <a:gd name="connsiteY184" fmla="*/ 97920 h 377754"/>
              <a:gd name="connsiteX185" fmla="*/ 1531522 w 1798718"/>
              <a:gd name="connsiteY185" fmla="*/ 199395 h 377754"/>
              <a:gd name="connsiteX186" fmla="*/ 1497453 w 1798718"/>
              <a:gd name="connsiteY186" fmla="*/ 199395 h 377754"/>
              <a:gd name="connsiteX187" fmla="*/ 1497453 w 1798718"/>
              <a:gd name="connsiteY187" fmla="*/ 52066 h 377754"/>
              <a:gd name="connsiteX188" fmla="*/ 1497637 w 1798718"/>
              <a:gd name="connsiteY188" fmla="*/ 52066 h 377754"/>
              <a:gd name="connsiteX189" fmla="*/ 1531156 w 1798718"/>
              <a:gd name="connsiteY189" fmla="*/ 52066 h 377754"/>
              <a:gd name="connsiteX190" fmla="*/ 1531156 w 1798718"/>
              <a:gd name="connsiteY190" fmla="*/ 70383 h 377754"/>
              <a:gd name="connsiteX191" fmla="*/ 1586107 w 1798718"/>
              <a:gd name="connsiteY191" fmla="*/ 47121 h 377754"/>
              <a:gd name="connsiteX192" fmla="*/ 1365877 w 1798718"/>
              <a:gd name="connsiteY192" fmla="*/ 46937 h 377754"/>
              <a:gd name="connsiteX193" fmla="*/ 1447876 w 1798718"/>
              <a:gd name="connsiteY193" fmla="*/ 134981 h 377754"/>
              <a:gd name="connsiteX194" fmla="*/ 1318680 w 1798718"/>
              <a:gd name="connsiteY194" fmla="*/ 134981 h 377754"/>
              <a:gd name="connsiteX195" fmla="*/ 1367220 w 1798718"/>
              <a:gd name="connsiteY195" fmla="*/ 176682 h 377754"/>
              <a:gd name="connsiteX196" fmla="*/ 1367220 w 1798718"/>
              <a:gd name="connsiteY196" fmla="*/ 176865 h 377754"/>
              <a:gd name="connsiteX197" fmla="*/ 1405930 w 1798718"/>
              <a:gd name="connsiteY197" fmla="*/ 158548 h 377754"/>
              <a:gd name="connsiteX198" fmla="*/ 1444090 w 1798718"/>
              <a:gd name="connsiteY198" fmla="*/ 158548 h 377754"/>
              <a:gd name="connsiteX199" fmla="*/ 1368319 w 1798718"/>
              <a:gd name="connsiteY199" fmla="*/ 204097 h 377754"/>
              <a:gd name="connsiteX200" fmla="*/ 1284122 w 1798718"/>
              <a:gd name="connsiteY200" fmla="*/ 125090 h 377754"/>
              <a:gd name="connsiteX201" fmla="*/ 1365877 w 1798718"/>
              <a:gd name="connsiteY201" fmla="*/ 46937 h 377754"/>
              <a:gd name="connsiteX202" fmla="*/ 964188 w 1798718"/>
              <a:gd name="connsiteY202" fmla="*/ 46937 h 377754"/>
              <a:gd name="connsiteX203" fmla="*/ 1046248 w 1798718"/>
              <a:gd name="connsiteY203" fmla="*/ 134981 h 377754"/>
              <a:gd name="connsiteX204" fmla="*/ 917052 w 1798718"/>
              <a:gd name="connsiteY204" fmla="*/ 134981 h 377754"/>
              <a:gd name="connsiteX205" fmla="*/ 965592 w 1798718"/>
              <a:gd name="connsiteY205" fmla="*/ 176682 h 377754"/>
              <a:gd name="connsiteX206" fmla="*/ 965592 w 1798718"/>
              <a:gd name="connsiteY206" fmla="*/ 176865 h 377754"/>
              <a:gd name="connsiteX207" fmla="*/ 1004302 w 1798718"/>
              <a:gd name="connsiteY207" fmla="*/ 158548 h 377754"/>
              <a:gd name="connsiteX208" fmla="*/ 1042462 w 1798718"/>
              <a:gd name="connsiteY208" fmla="*/ 158548 h 377754"/>
              <a:gd name="connsiteX209" fmla="*/ 966691 w 1798718"/>
              <a:gd name="connsiteY209" fmla="*/ 204097 h 377754"/>
              <a:gd name="connsiteX210" fmla="*/ 882494 w 1798718"/>
              <a:gd name="connsiteY210" fmla="*/ 125090 h 377754"/>
              <a:gd name="connsiteX211" fmla="*/ 964188 w 1798718"/>
              <a:gd name="connsiteY211" fmla="*/ 46937 h 377754"/>
              <a:gd name="connsiteX212" fmla="*/ 759831 w 1798718"/>
              <a:gd name="connsiteY212" fmla="*/ 46937 h 377754"/>
              <a:gd name="connsiteX213" fmla="*/ 839204 w 1798718"/>
              <a:gd name="connsiteY213" fmla="*/ 101888 h 377754"/>
              <a:gd name="connsiteX214" fmla="*/ 805013 w 1798718"/>
              <a:gd name="connsiteY214" fmla="*/ 101888 h 377754"/>
              <a:gd name="connsiteX215" fmla="*/ 762273 w 1798718"/>
              <a:gd name="connsiteY215" fmla="*/ 76244 h 377754"/>
              <a:gd name="connsiteX216" fmla="*/ 711780 w 1798718"/>
              <a:gd name="connsiteY216" fmla="*/ 123441 h 377754"/>
              <a:gd name="connsiteX217" fmla="*/ 759526 w 1798718"/>
              <a:gd name="connsiteY217" fmla="*/ 175278 h 377754"/>
              <a:gd name="connsiteX218" fmla="*/ 759282 w 1798718"/>
              <a:gd name="connsiteY218" fmla="*/ 175034 h 377754"/>
              <a:gd name="connsiteX219" fmla="*/ 806112 w 1798718"/>
              <a:gd name="connsiteY219" fmla="*/ 147619 h 377754"/>
              <a:gd name="connsiteX220" fmla="*/ 841769 w 1798718"/>
              <a:gd name="connsiteY220" fmla="*/ 147619 h 377754"/>
              <a:gd name="connsiteX221" fmla="*/ 762823 w 1798718"/>
              <a:gd name="connsiteY221" fmla="*/ 204097 h 377754"/>
              <a:gd name="connsiteX222" fmla="*/ 676978 w 1798718"/>
              <a:gd name="connsiteY222" fmla="*/ 121793 h 377754"/>
              <a:gd name="connsiteX223" fmla="*/ 759831 w 1798718"/>
              <a:gd name="connsiteY223" fmla="*/ 46937 h 377754"/>
              <a:gd name="connsiteX224" fmla="*/ 1712982 w 1798718"/>
              <a:gd name="connsiteY224" fmla="*/ 9021 h 377754"/>
              <a:gd name="connsiteX225" fmla="*/ 1746990 w 1798718"/>
              <a:gd name="connsiteY225" fmla="*/ 9021 h 377754"/>
              <a:gd name="connsiteX226" fmla="*/ 1746990 w 1798718"/>
              <a:gd name="connsiteY226" fmla="*/ 57012 h 377754"/>
              <a:gd name="connsiteX227" fmla="*/ 1798338 w 1798718"/>
              <a:gd name="connsiteY227" fmla="*/ 57012 h 377754"/>
              <a:gd name="connsiteX228" fmla="*/ 1798338 w 1798718"/>
              <a:gd name="connsiteY228" fmla="*/ 86075 h 377754"/>
              <a:gd name="connsiteX229" fmla="*/ 1746990 w 1798718"/>
              <a:gd name="connsiteY229" fmla="*/ 86075 h 377754"/>
              <a:gd name="connsiteX230" fmla="*/ 1746990 w 1798718"/>
              <a:gd name="connsiteY230" fmla="*/ 153603 h 377754"/>
              <a:gd name="connsiteX231" fmla="*/ 1770863 w 1798718"/>
              <a:gd name="connsiteY231" fmla="*/ 175278 h 377754"/>
              <a:gd name="connsiteX232" fmla="*/ 1798718 w 1798718"/>
              <a:gd name="connsiteY232" fmla="*/ 171307 h 377754"/>
              <a:gd name="connsiteX233" fmla="*/ 1798718 w 1798718"/>
              <a:gd name="connsiteY233" fmla="*/ 201158 h 377754"/>
              <a:gd name="connsiteX234" fmla="*/ 1763353 w 1798718"/>
              <a:gd name="connsiteY234" fmla="*/ 204341 h 377754"/>
              <a:gd name="connsiteX235" fmla="*/ 1713164 w 1798718"/>
              <a:gd name="connsiteY235" fmla="*/ 161601 h 377754"/>
              <a:gd name="connsiteX236" fmla="*/ 1713164 w 1798718"/>
              <a:gd name="connsiteY236" fmla="*/ 86075 h 377754"/>
              <a:gd name="connsiteX237" fmla="*/ 1686850 w 1798718"/>
              <a:gd name="connsiteY237" fmla="*/ 86075 h 377754"/>
              <a:gd name="connsiteX238" fmla="*/ 1686850 w 1798718"/>
              <a:gd name="connsiteY238" fmla="*/ 57012 h 377754"/>
              <a:gd name="connsiteX239" fmla="*/ 1712982 w 1798718"/>
              <a:gd name="connsiteY239" fmla="*/ 57012 h 377754"/>
              <a:gd name="connsiteX240" fmla="*/ 461205 w 1798718"/>
              <a:gd name="connsiteY240" fmla="*/ 6273 h 377754"/>
              <a:gd name="connsiteX241" fmla="*/ 516156 w 1798718"/>
              <a:gd name="connsiteY241" fmla="*/ 6273 h 377754"/>
              <a:gd name="connsiteX242" fmla="*/ 554316 w 1798718"/>
              <a:gd name="connsiteY242" fmla="*/ 54447 h 377754"/>
              <a:gd name="connsiteX243" fmla="*/ 593026 w 1798718"/>
              <a:gd name="connsiteY243" fmla="*/ 6273 h 377754"/>
              <a:gd name="connsiteX244" fmla="*/ 647977 w 1798718"/>
              <a:gd name="connsiteY244" fmla="*/ 6273 h 377754"/>
              <a:gd name="connsiteX245" fmla="*/ 581303 w 1798718"/>
              <a:gd name="connsiteY245" fmla="*/ 86257 h 377754"/>
              <a:gd name="connsiteX246" fmla="*/ 644435 w 1798718"/>
              <a:gd name="connsiteY246" fmla="*/ 162456 h 377754"/>
              <a:gd name="connsiteX247" fmla="*/ 589484 w 1798718"/>
              <a:gd name="connsiteY247" fmla="*/ 162456 h 377754"/>
              <a:gd name="connsiteX248" fmla="*/ 554133 w 1798718"/>
              <a:gd name="connsiteY248" fmla="*/ 117579 h 377754"/>
              <a:gd name="connsiteX249" fmla="*/ 519026 w 1798718"/>
              <a:gd name="connsiteY249" fmla="*/ 162456 h 377754"/>
              <a:gd name="connsiteX250" fmla="*/ 464075 w 1798718"/>
              <a:gd name="connsiteY250" fmla="*/ 162456 h 377754"/>
              <a:gd name="connsiteX251" fmla="*/ 527940 w 1798718"/>
              <a:gd name="connsiteY251" fmla="*/ 86013 h 377754"/>
              <a:gd name="connsiteX252" fmla="*/ 408649 w 1798718"/>
              <a:gd name="connsiteY252" fmla="*/ 5922 h 377754"/>
              <a:gd name="connsiteX253" fmla="*/ 432339 w 1798718"/>
              <a:gd name="connsiteY253" fmla="*/ 5922 h 377754"/>
              <a:gd name="connsiteX254" fmla="*/ 432339 w 1798718"/>
              <a:gd name="connsiteY254" fmla="*/ 238608 h 377754"/>
              <a:gd name="connsiteX255" fmla="*/ 408649 w 1798718"/>
              <a:gd name="connsiteY255" fmla="*/ 238608 h 377754"/>
              <a:gd name="connsiteX256" fmla="*/ 1197313 w 1798718"/>
              <a:gd name="connsiteY256" fmla="*/ 0 h 377754"/>
              <a:gd name="connsiteX257" fmla="*/ 1231321 w 1798718"/>
              <a:gd name="connsiteY257" fmla="*/ 0 h 377754"/>
              <a:gd name="connsiteX258" fmla="*/ 1231321 w 1798718"/>
              <a:gd name="connsiteY258" fmla="*/ 199410 h 377754"/>
              <a:gd name="connsiteX259" fmla="*/ 1197313 w 1798718"/>
              <a:gd name="connsiteY259" fmla="*/ 199410 h 377754"/>
              <a:gd name="connsiteX260" fmla="*/ 1099074 w 1798718"/>
              <a:gd name="connsiteY260" fmla="*/ 0 h 377754"/>
              <a:gd name="connsiteX261" fmla="*/ 1133082 w 1798718"/>
              <a:gd name="connsiteY261" fmla="*/ 0 h 377754"/>
              <a:gd name="connsiteX262" fmla="*/ 1133082 w 1798718"/>
              <a:gd name="connsiteY262" fmla="*/ 199410 h 377754"/>
              <a:gd name="connsiteX263" fmla="*/ 1099074 w 1798718"/>
              <a:gd name="connsiteY263" fmla="*/ 199410 h 37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1798718" h="377754">
                <a:moveTo>
                  <a:pt x="1518316" y="312572"/>
                </a:moveTo>
                <a:cubicBezTo>
                  <a:pt x="1504975" y="314590"/>
                  <a:pt x="1495804" y="327037"/>
                  <a:pt x="1497819" y="340374"/>
                </a:cubicBezTo>
                <a:cubicBezTo>
                  <a:pt x="1497819" y="348219"/>
                  <a:pt x="1500017" y="354523"/>
                  <a:pt x="1504131" y="358866"/>
                </a:cubicBezTo>
                <a:lnTo>
                  <a:pt x="1521815" y="365544"/>
                </a:lnTo>
                <a:lnTo>
                  <a:pt x="1521692" y="365589"/>
                </a:lnTo>
                <a:lnTo>
                  <a:pt x="1521936" y="365589"/>
                </a:lnTo>
                <a:lnTo>
                  <a:pt x="1521815" y="365544"/>
                </a:lnTo>
                <a:lnTo>
                  <a:pt x="1539741" y="358866"/>
                </a:lnTo>
                <a:cubicBezTo>
                  <a:pt x="1543901" y="354523"/>
                  <a:pt x="1546114" y="348219"/>
                  <a:pt x="1546114" y="340374"/>
                </a:cubicBezTo>
                <a:cubicBezTo>
                  <a:pt x="1546481" y="337952"/>
                  <a:pt x="1546481" y="335488"/>
                  <a:pt x="1546114" y="333067"/>
                </a:cubicBezTo>
                <a:cubicBezTo>
                  <a:pt x="1544100" y="319731"/>
                  <a:pt x="1531650" y="310555"/>
                  <a:pt x="1518316" y="312572"/>
                </a:cubicBezTo>
                <a:close/>
                <a:moveTo>
                  <a:pt x="1051541" y="312572"/>
                </a:moveTo>
                <a:cubicBezTo>
                  <a:pt x="1038200" y="314590"/>
                  <a:pt x="1029029" y="327037"/>
                  <a:pt x="1031044" y="340374"/>
                </a:cubicBezTo>
                <a:cubicBezTo>
                  <a:pt x="1031044" y="348219"/>
                  <a:pt x="1033242" y="354523"/>
                  <a:pt x="1037356" y="358866"/>
                </a:cubicBezTo>
                <a:lnTo>
                  <a:pt x="1055040" y="365544"/>
                </a:lnTo>
                <a:lnTo>
                  <a:pt x="1054917" y="365589"/>
                </a:lnTo>
                <a:lnTo>
                  <a:pt x="1055161" y="365589"/>
                </a:lnTo>
                <a:lnTo>
                  <a:pt x="1055040" y="365544"/>
                </a:lnTo>
                <a:lnTo>
                  <a:pt x="1072966" y="358866"/>
                </a:lnTo>
                <a:cubicBezTo>
                  <a:pt x="1077126" y="354523"/>
                  <a:pt x="1079339" y="348219"/>
                  <a:pt x="1079339" y="340374"/>
                </a:cubicBezTo>
                <a:cubicBezTo>
                  <a:pt x="1079706" y="337952"/>
                  <a:pt x="1079706" y="335488"/>
                  <a:pt x="1079339" y="333067"/>
                </a:cubicBezTo>
                <a:cubicBezTo>
                  <a:pt x="1077325" y="319731"/>
                  <a:pt x="1064875" y="310555"/>
                  <a:pt x="1051541" y="312572"/>
                </a:cubicBezTo>
                <a:close/>
                <a:moveTo>
                  <a:pt x="1419301" y="303679"/>
                </a:moveTo>
                <a:lnTo>
                  <a:pt x="1436397" y="303679"/>
                </a:lnTo>
                <a:lnTo>
                  <a:pt x="1436397" y="377740"/>
                </a:lnTo>
                <a:lnTo>
                  <a:pt x="1419301" y="377740"/>
                </a:lnTo>
                <a:close/>
                <a:moveTo>
                  <a:pt x="1206520" y="303679"/>
                </a:moveTo>
                <a:lnTo>
                  <a:pt x="1223616" y="303679"/>
                </a:lnTo>
                <a:lnTo>
                  <a:pt x="1223616" y="344770"/>
                </a:lnTo>
                <a:cubicBezTo>
                  <a:pt x="1223616" y="359485"/>
                  <a:pt x="1228073" y="365591"/>
                  <a:pt x="1239490" y="365591"/>
                </a:cubicBezTo>
                <a:cubicBezTo>
                  <a:pt x="1248722" y="366336"/>
                  <a:pt x="1257679" y="362218"/>
                  <a:pt x="1263119" y="354722"/>
                </a:cubicBezTo>
                <a:lnTo>
                  <a:pt x="1263119" y="303679"/>
                </a:lnTo>
                <a:lnTo>
                  <a:pt x="1280092" y="303679"/>
                </a:lnTo>
                <a:lnTo>
                  <a:pt x="1280092" y="377740"/>
                </a:lnTo>
                <a:lnTo>
                  <a:pt x="1263241" y="377740"/>
                </a:lnTo>
                <a:lnTo>
                  <a:pt x="1263241" y="368521"/>
                </a:lnTo>
                <a:lnTo>
                  <a:pt x="1241410" y="377754"/>
                </a:lnTo>
                <a:lnTo>
                  <a:pt x="1227194" y="377754"/>
                </a:lnTo>
                <a:lnTo>
                  <a:pt x="1215228" y="374177"/>
                </a:lnTo>
                <a:cubicBezTo>
                  <a:pt x="1209909" y="369727"/>
                  <a:pt x="1206520" y="362446"/>
                  <a:pt x="1206520" y="351120"/>
                </a:cubicBezTo>
                <a:close/>
                <a:moveTo>
                  <a:pt x="1650705" y="301176"/>
                </a:moveTo>
                <a:cubicBezTo>
                  <a:pt x="1666152" y="301176"/>
                  <a:pt x="1679645" y="307648"/>
                  <a:pt x="1679645" y="330300"/>
                </a:cubicBezTo>
                <a:lnTo>
                  <a:pt x="1679645" y="377741"/>
                </a:lnTo>
                <a:lnTo>
                  <a:pt x="1662549" y="377741"/>
                </a:lnTo>
                <a:lnTo>
                  <a:pt x="1662549" y="336650"/>
                </a:lnTo>
                <a:cubicBezTo>
                  <a:pt x="1662549" y="321874"/>
                  <a:pt x="1658153" y="315769"/>
                  <a:pt x="1646675" y="315769"/>
                </a:cubicBezTo>
                <a:cubicBezTo>
                  <a:pt x="1637492" y="315079"/>
                  <a:pt x="1628608" y="319219"/>
                  <a:pt x="1623229" y="326698"/>
                </a:cubicBezTo>
                <a:lnTo>
                  <a:pt x="1623229" y="377741"/>
                </a:lnTo>
                <a:lnTo>
                  <a:pt x="1606133" y="377741"/>
                </a:lnTo>
                <a:lnTo>
                  <a:pt x="1606133" y="303679"/>
                </a:lnTo>
                <a:lnTo>
                  <a:pt x="1622924" y="303679"/>
                </a:lnTo>
                <a:lnTo>
                  <a:pt x="1622924" y="312899"/>
                </a:lnTo>
                <a:cubicBezTo>
                  <a:pt x="1630019" y="305111"/>
                  <a:pt x="1640172" y="300825"/>
                  <a:pt x="1650705" y="301176"/>
                </a:cubicBezTo>
                <a:close/>
                <a:moveTo>
                  <a:pt x="1521936" y="301175"/>
                </a:moveTo>
                <a:cubicBezTo>
                  <a:pt x="1551304" y="301175"/>
                  <a:pt x="1563515" y="320774"/>
                  <a:pt x="1563515" y="340618"/>
                </a:cubicBezTo>
                <a:cubicBezTo>
                  <a:pt x="1563515" y="355393"/>
                  <a:pt x="1558188" y="365299"/>
                  <a:pt x="1550327" y="371512"/>
                </a:cubicBezTo>
                <a:lnTo>
                  <a:pt x="1530029" y="377754"/>
                </a:lnTo>
                <a:lnTo>
                  <a:pt x="1513851" y="377754"/>
                </a:lnTo>
                <a:lnTo>
                  <a:pt x="1493576" y="371512"/>
                </a:lnTo>
                <a:cubicBezTo>
                  <a:pt x="1485730" y="365299"/>
                  <a:pt x="1480418" y="355393"/>
                  <a:pt x="1480418" y="340618"/>
                </a:cubicBezTo>
                <a:cubicBezTo>
                  <a:pt x="1480418" y="320774"/>
                  <a:pt x="1492568" y="301175"/>
                  <a:pt x="1521936" y="301175"/>
                </a:cubicBezTo>
                <a:close/>
                <a:moveTo>
                  <a:pt x="1055161" y="301175"/>
                </a:moveTo>
                <a:cubicBezTo>
                  <a:pt x="1084529" y="301175"/>
                  <a:pt x="1096740" y="320774"/>
                  <a:pt x="1096740" y="340618"/>
                </a:cubicBezTo>
                <a:cubicBezTo>
                  <a:pt x="1096740" y="355393"/>
                  <a:pt x="1091413" y="365299"/>
                  <a:pt x="1083552" y="371512"/>
                </a:cubicBezTo>
                <a:lnTo>
                  <a:pt x="1063254" y="377754"/>
                </a:lnTo>
                <a:lnTo>
                  <a:pt x="1047076" y="377754"/>
                </a:lnTo>
                <a:lnTo>
                  <a:pt x="1026801" y="371512"/>
                </a:lnTo>
                <a:cubicBezTo>
                  <a:pt x="1018955" y="365299"/>
                  <a:pt x="1013643" y="355393"/>
                  <a:pt x="1013643" y="340618"/>
                </a:cubicBezTo>
                <a:cubicBezTo>
                  <a:pt x="1013643" y="320774"/>
                  <a:pt x="1025793" y="301175"/>
                  <a:pt x="1055161" y="301175"/>
                </a:cubicBezTo>
                <a:close/>
                <a:moveTo>
                  <a:pt x="1759324" y="301054"/>
                </a:moveTo>
                <a:cubicBezTo>
                  <a:pt x="1774038" y="300485"/>
                  <a:pt x="1788136" y="307001"/>
                  <a:pt x="1797239" y="318577"/>
                </a:cubicBezTo>
                <a:lnTo>
                  <a:pt x="1797667" y="318699"/>
                </a:lnTo>
                <a:lnTo>
                  <a:pt x="1783502" y="326514"/>
                </a:lnTo>
                <a:cubicBezTo>
                  <a:pt x="1777976" y="318616"/>
                  <a:pt x="1768690" y="314228"/>
                  <a:pt x="1759080" y="314975"/>
                </a:cubicBezTo>
                <a:cubicBezTo>
                  <a:pt x="1746685" y="314975"/>
                  <a:pt x="1742533" y="319798"/>
                  <a:pt x="1742533" y="323950"/>
                </a:cubicBezTo>
                <a:cubicBezTo>
                  <a:pt x="1742533" y="329689"/>
                  <a:pt x="1749677" y="330666"/>
                  <a:pt x="1759934" y="332070"/>
                </a:cubicBezTo>
                <a:cubicBezTo>
                  <a:pt x="1780388" y="334695"/>
                  <a:pt x="1798705" y="337749"/>
                  <a:pt x="1798705" y="356065"/>
                </a:cubicBezTo>
                <a:cubicBezTo>
                  <a:pt x="1798705" y="367025"/>
                  <a:pt x="1792508" y="373131"/>
                  <a:pt x="1784784" y="376497"/>
                </a:cubicBezTo>
                <a:lnTo>
                  <a:pt x="1777513" y="377754"/>
                </a:lnTo>
                <a:lnTo>
                  <a:pt x="1749713" y="377754"/>
                </a:lnTo>
                <a:lnTo>
                  <a:pt x="1734489" y="374283"/>
                </a:lnTo>
                <a:cubicBezTo>
                  <a:pt x="1728475" y="370688"/>
                  <a:pt x="1724888" y="366109"/>
                  <a:pt x="1721835" y="362171"/>
                </a:cubicBezTo>
                <a:lnTo>
                  <a:pt x="1736122" y="353745"/>
                </a:lnTo>
                <a:cubicBezTo>
                  <a:pt x="1742185" y="362551"/>
                  <a:pt x="1752522" y="367404"/>
                  <a:pt x="1763170" y="366445"/>
                </a:cubicBezTo>
                <a:cubicBezTo>
                  <a:pt x="1772268" y="366445"/>
                  <a:pt x="1780571" y="363697"/>
                  <a:pt x="1780571" y="357164"/>
                </a:cubicBezTo>
                <a:cubicBezTo>
                  <a:pt x="1780571" y="351547"/>
                  <a:pt x="1776541" y="350998"/>
                  <a:pt x="1758225" y="348494"/>
                </a:cubicBezTo>
                <a:cubicBezTo>
                  <a:pt x="1730200" y="344892"/>
                  <a:pt x="1724400" y="335917"/>
                  <a:pt x="1724400" y="324621"/>
                </a:cubicBezTo>
                <a:cubicBezTo>
                  <a:pt x="1724400" y="316867"/>
                  <a:pt x="1730444" y="301054"/>
                  <a:pt x="1759324" y="301054"/>
                </a:cubicBezTo>
                <a:close/>
                <a:moveTo>
                  <a:pt x="937322" y="301054"/>
                </a:moveTo>
                <a:cubicBezTo>
                  <a:pt x="952054" y="300485"/>
                  <a:pt x="966171" y="306999"/>
                  <a:pt x="975299" y="318577"/>
                </a:cubicBezTo>
                <a:lnTo>
                  <a:pt x="975604" y="318699"/>
                </a:lnTo>
                <a:lnTo>
                  <a:pt x="961378" y="326514"/>
                </a:lnTo>
                <a:cubicBezTo>
                  <a:pt x="955870" y="318597"/>
                  <a:pt x="946572" y="314203"/>
                  <a:pt x="936956" y="314975"/>
                </a:cubicBezTo>
                <a:cubicBezTo>
                  <a:pt x="924500" y="314975"/>
                  <a:pt x="920348" y="319798"/>
                  <a:pt x="920348" y="323950"/>
                </a:cubicBezTo>
                <a:cubicBezTo>
                  <a:pt x="920348" y="329689"/>
                  <a:pt x="927553" y="330666"/>
                  <a:pt x="937749" y="332070"/>
                </a:cubicBezTo>
                <a:cubicBezTo>
                  <a:pt x="958203" y="334695"/>
                  <a:pt x="976520" y="337749"/>
                  <a:pt x="976520" y="356065"/>
                </a:cubicBezTo>
                <a:cubicBezTo>
                  <a:pt x="976520" y="367025"/>
                  <a:pt x="970338" y="373131"/>
                  <a:pt x="962630" y="376497"/>
                </a:cubicBezTo>
                <a:lnTo>
                  <a:pt x="955368" y="377754"/>
                </a:lnTo>
                <a:lnTo>
                  <a:pt x="927566" y="377754"/>
                </a:lnTo>
                <a:lnTo>
                  <a:pt x="912312" y="374283"/>
                </a:lnTo>
                <a:cubicBezTo>
                  <a:pt x="906290" y="370688"/>
                  <a:pt x="902703" y="366109"/>
                  <a:pt x="899650" y="362171"/>
                </a:cubicBezTo>
                <a:lnTo>
                  <a:pt x="914182" y="353745"/>
                </a:lnTo>
                <a:cubicBezTo>
                  <a:pt x="920238" y="362561"/>
                  <a:pt x="930581" y="367418"/>
                  <a:pt x="941229" y="366445"/>
                </a:cubicBezTo>
                <a:cubicBezTo>
                  <a:pt x="950327" y="366445"/>
                  <a:pt x="958569" y="363697"/>
                  <a:pt x="958569" y="357164"/>
                </a:cubicBezTo>
                <a:cubicBezTo>
                  <a:pt x="958569" y="351547"/>
                  <a:pt x="954540" y="350998"/>
                  <a:pt x="936223" y="348494"/>
                </a:cubicBezTo>
                <a:cubicBezTo>
                  <a:pt x="908198" y="344892"/>
                  <a:pt x="902459" y="335917"/>
                  <a:pt x="902459" y="324621"/>
                </a:cubicBezTo>
                <a:cubicBezTo>
                  <a:pt x="902459" y="316867"/>
                  <a:pt x="908503" y="301054"/>
                  <a:pt x="937322" y="301054"/>
                </a:cubicBezTo>
                <a:close/>
                <a:moveTo>
                  <a:pt x="1332601" y="281698"/>
                </a:moveTo>
                <a:lnTo>
                  <a:pt x="1349697" y="281698"/>
                </a:lnTo>
                <a:lnTo>
                  <a:pt x="1349697" y="306121"/>
                </a:lnTo>
                <a:lnTo>
                  <a:pt x="1375524" y="306121"/>
                </a:lnTo>
                <a:lnTo>
                  <a:pt x="1375524" y="320774"/>
                </a:lnTo>
                <a:lnTo>
                  <a:pt x="1349697" y="320774"/>
                </a:lnTo>
                <a:lnTo>
                  <a:pt x="1349697" y="354721"/>
                </a:lnTo>
                <a:cubicBezTo>
                  <a:pt x="1349697" y="359972"/>
                  <a:pt x="1351956" y="365589"/>
                  <a:pt x="1361908" y="365589"/>
                </a:cubicBezTo>
                <a:cubicBezTo>
                  <a:pt x="1366836" y="365454"/>
                  <a:pt x="1371733" y="364757"/>
                  <a:pt x="1376501" y="363513"/>
                </a:cubicBezTo>
                <a:lnTo>
                  <a:pt x="1376501" y="377754"/>
                </a:lnTo>
                <a:lnTo>
                  <a:pt x="1348204" y="377754"/>
                </a:lnTo>
                <a:lnTo>
                  <a:pt x="1339486" y="375580"/>
                </a:lnTo>
                <a:cubicBezTo>
                  <a:pt x="1335212" y="372229"/>
                  <a:pt x="1332968" y="366841"/>
                  <a:pt x="1332968" y="358690"/>
                </a:cubicBezTo>
                <a:lnTo>
                  <a:pt x="1332968" y="320774"/>
                </a:lnTo>
                <a:lnTo>
                  <a:pt x="1319718" y="320774"/>
                </a:lnTo>
                <a:lnTo>
                  <a:pt x="1319352" y="320774"/>
                </a:lnTo>
                <a:lnTo>
                  <a:pt x="1319352" y="306121"/>
                </a:lnTo>
                <a:lnTo>
                  <a:pt x="1332601" y="306121"/>
                </a:lnTo>
                <a:close/>
                <a:moveTo>
                  <a:pt x="1140714" y="277439"/>
                </a:moveTo>
                <a:lnTo>
                  <a:pt x="1157810" y="277439"/>
                </a:lnTo>
                <a:lnTo>
                  <a:pt x="1157810" y="377754"/>
                </a:lnTo>
                <a:lnTo>
                  <a:pt x="1140714" y="377754"/>
                </a:lnTo>
                <a:close/>
                <a:moveTo>
                  <a:pt x="1419301" y="274921"/>
                </a:moveTo>
                <a:lnTo>
                  <a:pt x="1436397" y="274921"/>
                </a:lnTo>
                <a:lnTo>
                  <a:pt x="1436397" y="290124"/>
                </a:lnTo>
                <a:lnTo>
                  <a:pt x="1419301" y="290124"/>
                </a:lnTo>
                <a:close/>
                <a:moveTo>
                  <a:pt x="193290" y="82289"/>
                </a:moveTo>
                <a:lnTo>
                  <a:pt x="248241" y="82289"/>
                </a:lnTo>
                <a:lnTo>
                  <a:pt x="286401" y="130524"/>
                </a:lnTo>
                <a:lnTo>
                  <a:pt x="325294" y="82289"/>
                </a:lnTo>
                <a:lnTo>
                  <a:pt x="380244" y="82289"/>
                </a:lnTo>
                <a:lnTo>
                  <a:pt x="313266" y="162273"/>
                </a:lnTo>
                <a:lnTo>
                  <a:pt x="376520" y="238654"/>
                </a:lnTo>
                <a:lnTo>
                  <a:pt x="321569" y="238654"/>
                </a:lnTo>
                <a:lnTo>
                  <a:pt x="286218" y="193839"/>
                </a:lnTo>
                <a:lnTo>
                  <a:pt x="250866" y="238654"/>
                </a:lnTo>
                <a:lnTo>
                  <a:pt x="195916" y="238654"/>
                </a:lnTo>
                <a:lnTo>
                  <a:pt x="259903" y="162273"/>
                </a:lnTo>
                <a:close/>
                <a:moveTo>
                  <a:pt x="80947" y="74900"/>
                </a:moveTo>
                <a:cubicBezTo>
                  <a:pt x="63119" y="74900"/>
                  <a:pt x="42542" y="80945"/>
                  <a:pt x="35643" y="109154"/>
                </a:cubicBezTo>
                <a:lnTo>
                  <a:pt x="127533" y="109154"/>
                </a:lnTo>
                <a:cubicBezTo>
                  <a:pt x="122343" y="84243"/>
                  <a:pt x="105370" y="74900"/>
                  <a:pt x="80947" y="74900"/>
                </a:cubicBezTo>
                <a:close/>
                <a:moveTo>
                  <a:pt x="1365022" y="74351"/>
                </a:moveTo>
                <a:lnTo>
                  <a:pt x="1365172" y="74390"/>
                </a:lnTo>
                <a:lnTo>
                  <a:pt x="1338585" y="80907"/>
                </a:lnTo>
                <a:cubicBezTo>
                  <a:pt x="1330357" y="85952"/>
                  <a:pt x="1323504" y="94531"/>
                  <a:pt x="1320084" y="108665"/>
                </a:cubicBezTo>
                <a:lnTo>
                  <a:pt x="1411669" y="108665"/>
                </a:lnTo>
                <a:cubicBezTo>
                  <a:pt x="1409074" y="96180"/>
                  <a:pt x="1403518" y="87601"/>
                  <a:pt x="1395558" y="82144"/>
                </a:cubicBezTo>
                <a:lnTo>
                  <a:pt x="1365172" y="74390"/>
                </a:lnTo>
                <a:lnTo>
                  <a:pt x="1365328" y="74351"/>
                </a:lnTo>
                <a:close/>
                <a:moveTo>
                  <a:pt x="963394" y="74351"/>
                </a:moveTo>
                <a:lnTo>
                  <a:pt x="963544" y="74390"/>
                </a:lnTo>
                <a:lnTo>
                  <a:pt x="936957" y="80907"/>
                </a:lnTo>
                <a:cubicBezTo>
                  <a:pt x="928729" y="85952"/>
                  <a:pt x="921876" y="94531"/>
                  <a:pt x="918456" y="108665"/>
                </a:cubicBezTo>
                <a:lnTo>
                  <a:pt x="1010041" y="108665"/>
                </a:lnTo>
                <a:cubicBezTo>
                  <a:pt x="1007416" y="96180"/>
                  <a:pt x="1001859" y="87601"/>
                  <a:pt x="993907" y="82144"/>
                </a:cubicBezTo>
                <a:lnTo>
                  <a:pt x="963544" y="74390"/>
                </a:lnTo>
                <a:lnTo>
                  <a:pt x="963700" y="74351"/>
                </a:lnTo>
                <a:close/>
                <a:moveTo>
                  <a:pt x="81741" y="47486"/>
                </a:moveTo>
                <a:cubicBezTo>
                  <a:pt x="137180" y="48036"/>
                  <a:pt x="163740" y="82289"/>
                  <a:pt x="163740" y="135530"/>
                </a:cubicBezTo>
                <a:lnTo>
                  <a:pt x="34239" y="135530"/>
                </a:lnTo>
                <a:cubicBezTo>
                  <a:pt x="35948" y="144811"/>
                  <a:pt x="41139" y="175583"/>
                  <a:pt x="83084" y="177231"/>
                </a:cubicBezTo>
                <a:lnTo>
                  <a:pt x="83084" y="177353"/>
                </a:lnTo>
                <a:cubicBezTo>
                  <a:pt x="102317" y="177353"/>
                  <a:pt x="115688" y="169050"/>
                  <a:pt x="121794" y="159037"/>
                </a:cubicBezTo>
                <a:lnTo>
                  <a:pt x="160015" y="159037"/>
                </a:lnTo>
                <a:cubicBezTo>
                  <a:pt x="155009" y="173507"/>
                  <a:pt x="134310" y="204646"/>
                  <a:pt x="84244" y="204646"/>
                </a:cubicBezTo>
                <a:cubicBezTo>
                  <a:pt x="44725" y="204646"/>
                  <a:pt x="17089" y="186134"/>
                  <a:pt x="5742" y="157431"/>
                </a:cubicBezTo>
                <a:lnTo>
                  <a:pt x="0" y="125716"/>
                </a:lnTo>
                <a:lnTo>
                  <a:pt x="0" y="125558"/>
                </a:lnTo>
                <a:lnTo>
                  <a:pt x="5127" y="95912"/>
                </a:lnTo>
                <a:cubicBezTo>
                  <a:pt x="15399" y="68093"/>
                  <a:pt x="41032" y="47486"/>
                  <a:pt x="81741" y="47486"/>
                </a:cubicBezTo>
                <a:close/>
                <a:moveTo>
                  <a:pt x="1586107" y="47121"/>
                </a:moveTo>
                <a:cubicBezTo>
                  <a:pt x="1616635" y="47121"/>
                  <a:pt x="1643683" y="59942"/>
                  <a:pt x="1643683" y="104941"/>
                </a:cubicBezTo>
                <a:lnTo>
                  <a:pt x="1643683" y="199395"/>
                </a:lnTo>
                <a:lnTo>
                  <a:pt x="1609675" y="199395"/>
                </a:lnTo>
                <a:lnTo>
                  <a:pt x="1609675" y="117641"/>
                </a:lnTo>
                <a:cubicBezTo>
                  <a:pt x="1609675" y="88578"/>
                  <a:pt x="1600883" y="76245"/>
                  <a:pt x="1578108" y="76245"/>
                </a:cubicBezTo>
                <a:cubicBezTo>
                  <a:pt x="1550999" y="76245"/>
                  <a:pt x="1540009" y="87479"/>
                  <a:pt x="1531522" y="97920"/>
                </a:cubicBezTo>
                <a:lnTo>
                  <a:pt x="1531522" y="199395"/>
                </a:lnTo>
                <a:lnTo>
                  <a:pt x="1497453" y="199395"/>
                </a:lnTo>
                <a:lnTo>
                  <a:pt x="1497453" y="52066"/>
                </a:lnTo>
                <a:lnTo>
                  <a:pt x="1497637" y="52066"/>
                </a:lnTo>
                <a:lnTo>
                  <a:pt x="1531156" y="52066"/>
                </a:lnTo>
                <a:lnTo>
                  <a:pt x="1531156" y="70383"/>
                </a:lnTo>
                <a:cubicBezTo>
                  <a:pt x="1545181" y="54956"/>
                  <a:pt x="1565268" y="46454"/>
                  <a:pt x="1586107" y="47121"/>
                </a:cubicBezTo>
                <a:close/>
                <a:moveTo>
                  <a:pt x="1365877" y="46937"/>
                </a:moveTo>
                <a:cubicBezTo>
                  <a:pt x="1421255" y="47487"/>
                  <a:pt x="1447876" y="81740"/>
                  <a:pt x="1447876" y="134981"/>
                </a:cubicBezTo>
                <a:lnTo>
                  <a:pt x="1318680" y="134981"/>
                </a:lnTo>
                <a:cubicBezTo>
                  <a:pt x="1320023" y="144322"/>
                  <a:pt x="1325275" y="175034"/>
                  <a:pt x="1367220" y="176682"/>
                </a:cubicBezTo>
                <a:lnTo>
                  <a:pt x="1367220" y="176865"/>
                </a:lnTo>
                <a:cubicBezTo>
                  <a:pt x="1386392" y="176865"/>
                  <a:pt x="1399824" y="168501"/>
                  <a:pt x="1405930" y="158548"/>
                </a:cubicBezTo>
                <a:lnTo>
                  <a:pt x="1444090" y="158548"/>
                </a:lnTo>
                <a:cubicBezTo>
                  <a:pt x="1439084" y="173019"/>
                  <a:pt x="1418385" y="204097"/>
                  <a:pt x="1368319" y="204097"/>
                </a:cubicBezTo>
                <a:cubicBezTo>
                  <a:pt x="1315688" y="204097"/>
                  <a:pt x="1284122" y="171187"/>
                  <a:pt x="1284122" y="125090"/>
                </a:cubicBezTo>
                <a:cubicBezTo>
                  <a:pt x="1284122" y="83571"/>
                  <a:pt x="1311536" y="46937"/>
                  <a:pt x="1365877" y="46937"/>
                </a:cubicBezTo>
                <a:close/>
                <a:moveTo>
                  <a:pt x="964188" y="46937"/>
                </a:moveTo>
                <a:cubicBezTo>
                  <a:pt x="1019627" y="47487"/>
                  <a:pt x="1046248" y="81740"/>
                  <a:pt x="1046248" y="134981"/>
                </a:cubicBezTo>
                <a:lnTo>
                  <a:pt x="917052" y="134981"/>
                </a:lnTo>
                <a:cubicBezTo>
                  <a:pt x="918395" y="144322"/>
                  <a:pt x="923647" y="175034"/>
                  <a:pt x="965592" y="176682"/>
                </a:cubicBezTo>
                <a:lnTo>
                  <a:pt x="965592" y="176865"/>
                </a:lnTo>
                <a:cubicBezTo>
                  <a:pt x="984764" y="176865"/>
                  <a:pt x="998196" y="168501"/>
                  <a:pt x="1004302" y="158548"/>
                </a:cubicBezTo>
                <a:lnTo>
                  <a:pt x="1042462" y="158548"/>
                </a:lnTo>
                <a:cubicBezTo>
                  <a:pt x="1037456" y="173019"/>
                  <a:pt x="1016757" y="204097"/>
                  <a:pt x="966691" y="204097"/>
                </a:cubicBezTo>
                <a:cubicBezTo>
                  <a:pt x="913999" y="204097"/>
                  <a:pt x="882494" y="171187"/>
                  <a:pt x="882494" y="125090"/>
                </a:cubicBezTo>
                <a:cubicBezTo>
                  <a:pt x="882494" y="83571"/>
                  <a:pt x="909908" y="46937"/>
                  <a:pt x="964188" y="46937"/>
                </a:cubicBezTo>
                <a:close/>
                <a:moveTo>
                  <a:pt x="759831" y="46937"/>
                </a:moveTo>
                <a:cubicBezTo>
                  <a:pt x="813195" y="46937"/>
                  <a:pt x="836273" y="77099"/>
                  <a:pt x="839204" y="101888"/>
                </a:cubicBezTo>
                <a:lnTo>
                  <a:pt x="805013" y="101888"/>
                </a:lnTo>
                <a:cubicBezTo>
                  <a:pt x="801472" y="90288"/>
                  <a:pt x="787063" y="76244"/>
                  <a:pt x="762273" y="76244"/>
                </a:cubicBezTo>
                <a:cubicBezTo>
                  <a:pt x="730097" y="76244"/>
                  <a:pt x="711780" y="99812"/>
                  <a:pt x="711780" y="123441"/>
                </a:cubicBezTo>
                <a:cubicBezTo>
                  <a:pt x="711780" y="151649"/>
                  <a:pt x="726861" y="175278"/>
                  <a:pt x="759526" y="175278"/>
                </a:cubicBezTo>
                <a:lnTo>
                  <a:pt x="759282" y="175034"/>
                </a:lnTo>
                <a:cubicBezTo>
                  <a:pt x="787795" y="175034"/>
                  <a:pt x="802510" y="160563"/>
                  <a:pt x="806112" y="147619"/>
                </a:cubicBezTo>
                <a:lnTo>
                  <a:pt x="841769" y="147619"/>
                </a:lnTo>
                <a:cubicBezTo>
                  <a:pt x="836640" y="168440"/>
                  <a:pt x="815881" y="204097"/>
                  <a:pt x="762823" y="204097"/>
                </a:cubicBezTo>
                <a:cubicBezTo>
                  <a:pt x="715627" y="204097"/>
                  <a:pt x="676978" y="181017"/>
                  <a:pt x="676978" y="121793"/>
                </a:cubicBezTo>
                <a:cubicBezTo>
                  <a:pt x="676978" y="83144"/>
                  <a:pt x="707384" y="46937"/>
                  <a:pt x="759831" y="46937"/>
                </a:cubicBezTo>
                <a:close/>
                <a:moveTo>
                  <a:pt x="1712982" y="9021"/>
                </a:moveTo>
                <a:lnTo>
                  <a:pt x="1746990" y="9021"/>
                </a:lnTo>
                <a:lnTo>
                  <a:pt x="1746990" y="57012"/>
                </a:lnTo>
                <a:lnTo>
                  <a:pt x="1798338" y="57012"/>
                </a:lnTo>
                <a:lnTo>
                  <a:pt x="1798338" y="86075"/>
                </a:lnTo>
                <a:lnTo>
                  <a:pt x="1746990" y="86075"/>
                </a:lnTo>
                <a:lnTo>
                  <a:pt x="1746990" y="153603"/>
                </a:lnTo>
                <a:cubicBezTo>
                  <a:pt x="1746990" y="163983"/>
                  <a:pt x="1751142" y="175278"/>
                  <a:pt x="1770863" y="175278"/>
                </a:cubicBezTo>
                <a:lnTo>
                  <a:pt x="1798718" y="171307"/>
                </a:lnTo>
                <a:lnTo>
                  <a:pt x="1798718" y="201158"/>
                </a:lnTo>
                <a:lnTo>
                  <a:pt x="1763353" y="204341"/>
                </a:lnTo>
                <a:cubicBezTo>
                  <a:pt x="1730993" y="204341"/>
                  <a:pt x="1713164" y="193900"/>
                  <a:pt x="1713164" y="161601"/>
                </a:cubicBezTo>
                <a:lnTo>
                  <a:pt x="1713164" y="86075"/>
                </a:lnTo>
                <a:lnTo>
                  <a:pt x="1686850" y="86075"/>
                </a:lnTo>
                <a:lnTo>
                  <a:pt x="1686850" y="57012"/>
                </a:lnTo>
                <a:lnTo>
                  <a:pt x="1712982" y="57012"/>
                </a:lnTo>
                <a:close/>
                <a:moveTo>
                  <a:pt x="461205" y="6273"/>
                </a:moveTo>
                <a:lnTo>
                  <a:pt x="516156" y="6273"/>
                </a:lnTo>
                <a:lnTo>
                  <a:pt x="554316" y="54447"/>
                </a:lnTo>
                <a:lnTo>
                  <a:pt x="593026" y="6273"/>
                </a:lnTo>
                <a:lnTo>
                  <a:pt x="647977" y="6273"/>
                </a:lnTo>
                <a:lnTo>
                  <a:pt x="581303" y="86257"/>
                </a:lnTo>
                <a:lnTo>
                  <a:pt x="644435" y="162456"/>
                </a:lnTo>
                <a:lnTo>
                  <a:pt x="589484" y="162456"/>
                </a:lnTo>
                <a:lnTo>
                  <a:pt x="554133" y="117579"/>
                </a:lnTo>
                <a:lnTo>
                  <a:pt x="519026" y="162456"/>
                </a:lnTo>
                <a:lnTo>
                  <a:pt x="464075" y="162456"/>
                </a:lnTo>
                <a:lnTo>
                  <a:pt x="527940" y="86013"/>
                </a:lnTo>
                <a:close/>
                <a:moveTo>
                  <a:pt x="408649" y="5922"/>
                </a:moveTo>
                <a:lnTo>
                  <a:pt x="432339" y="5922"/>
                </a:lnTo>
                <a:lnTo>
                  <a:pt x="432339" y="238608"/>
                </a:lnTo>
                <a:lnTo>
                  <a:pt x="408649" y="238608"/>
                </a:lnTo>
                <a:close/>
                <a:moveTo>
                  <a:pt x="1197313" y="0"/>
                </a:moveTo>
                <a:lnTo>
                  <a:pt x="1231321" y="0"/>
                </a:lnTo>
                <a:lnTo>
                  <a:pt x="1231321" y="199410"/>
                </a:lnTo>
                <a:lnTo>
                  <a:pt x="1197313" y="199410"/>
                </a:lnTo>
                <a:close/>
                <a:moveTo>
                  <a:pt x="1099074" y="0"/>
                </a:moveTo>
                <a:lnTo>
                  <a:pt x="1133082" y="0"/>
                </a:lnTo>
                <a:lnTo>
                  <a:pt x="1133082" y="199410"/>
                </a:lnTo>
                <a:lnTo>
                  <a:pt x="1099074" y="1994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de-DE" noProof="0" dirty="0"/>
          </a:p>
        </p:txBody>
      </p:sp>
      <p:sp>
        <p:nvSpPr>
          <p:cNvPr id="2" name="Bildplatzhalter 26">
            <a:extLst>
              <a:ext uri="{FF2B5EF4-FFF2-40B4-BE49-F238E27FC236}">
                <a16:creationId xmlns:a16="http://schemas.microsoft.com/office/drawing/2014/main" id="{59766E7C-BC2A-E8C1-C4C8-B0338E0A398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0"/>
          </p:nvPr>
        </p:nvSpPr>
        <p:spPr bwMode="gray">
          <a:xfrm>
            <a:off x="2566398" y="1987815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C7336DA2-957F-57EC-55BA-D44E734926C4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 bwMode="gray">
          <a:xfrm>
            <a:off x="2566399" y="1996401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4" name="Bildplatzhalter 26">
            <a:extLst>
              <a:ext uri="{FF2B5EF4-FFF2-40B4-BE49-F238E27FC236}">
                <a16:creationId xmlns:a16="http://schemas.microsoft.com/office/drawing/2014/main" id="{7F7FC375-64DC-1270-CD16-6110C3963CF9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2"/>
          </p:nvPr>
        </p:nvSpPr>
        <p:spPr bwMode="gray">
          <a:xfrm>
            <a:off x="5015275" y="1988840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143EE95F-707E-2486-923D-B304AC270339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 bwMode="gray">
          <a:xfrm>
            <a:off x="5015276" y="1997426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7" name="Bildplatzhalter 26">
            <a:extLst>
              <a:ext uri="{FF2B5EF4-FFF2-40B4-BE49-F238E27FC236}">
                <a16:creationId xmlns:a16="http://schemas.microsoft.com/office/drawing/2014/main" id="{812D7325-1E35-9B40-5C89-D633EC527D4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4"/>
          </p:nvPr>
        </p:nvSpPr>
        <p:spPr bwMode="gray">
          <a:xfrm>
            <a:off x="7464152" y="1988840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96A4FBE8-7C3F-F170-BA4C-493A56414725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 bwMode="gray">
          <a:xfrm>
            <a:off x="7464153" y="1997426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85562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17EDD8CE-1679-4745-8177-5655B5C83F7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6811"/>
            <a:ext cx="1440000" cy="302419"/>
          </a:xfrm>
          <a:custGeom>
            <a:avLst/>
            <a:gdLst>
              <a:gd name="connsiteX0" fmla="*/ 1518316 w 1798718"/>
              <a:gd name="connsiteY0" fmla="*/ 312572 h 377754"/>
              <a:gd name="connsiteX1" fmla="*/ 1497819 w 1798718"/>
              <a:gd name="connsiteY1" fmla="*/ 340374 h 377754"/>
              <a:gd name="connsiteX2" fmla="*/ 1504131 w 1798718"/>
              <a:gd name="connsiteY2" fmla="*/ 358866 h 377754"/>
              <a:gd name="connsiteX3" fmla="*/ 1521815 w 1798718"/>
              <a:gd name="connsiteY3" fmla="*/ 365544 h 377754"/>
              <a:gd name="connsiteX4" fmla="*/ 1521692 w 1798718"/>
              <a:gd name="connsiteY4" fmla="*/ 365589 h 377754"/>
              <a:gd name="connsiteX5" fmla="*/ 1521936 w 1798718"/>
              <a:gd name="connsiteY5" fmla="*/ 365589 h 377754"/>
              <a:gd name="connsiteX6" fmla="*/ 1521815 w 1798718"/>
              <a:gd name="connsiteY6" fmla="*/ 365544 h 377754"/>
              <a:gd name="connsiteX7" fmla="*/ 1539741 w 1798718"/>
              <a:gd name="connsiteY7" fmla="*/ 358866 h 377754"/>
              <a:gd name="connsiteX8" fmla="*/ 1546114 w 1798718"/>
              <a:gd name="connsiteY8" fmla="*/ 340374 h 377754"/>
              <a:gd name="connsiteX9" fmla="*/ 1546114 w 1798718"/>
              <a:gd name="connsiteY9" fmla="*/ 333067 h 377754"/>
              <a:gd name="connsiteX10" fmla="*/ 1518316 w 1798718"/>
              <a:gd name="connsiteY10" fmla="*/ 312572 h 377754"/>
              <a:gd name="connsiteX11" fmla="*/ 1051541 w 1798718"/>
              <a:gd name="connsiteY11" fmla="*/ 312572 h 377754"/>
              <a:gd name="connsiteX12" fmla="*/ 1031044 w 1798718"/>
              <a:gd name="connsiteY12" fmla="*/ 340374 h 377754"/>
              <a:gd name="connsiteX13" fmla="*/ 1037356 w 1798718"/>
              <a:gd name="connsiteY13" fmla="*/ 358866 h 377754"/>
              <a:gd name="connsiteX14" fmla="*/ 1055040 w 1798718"/>
              <a:gd name="connsiteY14" fmla="*/ 365544 h 377754"/>
              <a:gd name="connsiteX15" fmla="*/ 1054917 w 1798718"/>
              <a:gd name="connsiteY15" fmla="*/ 365589 h 377754"/>
              <a:gd name="connsiteX16" fmla="*/ 1055161 w 1798718"/>
              <a:gd name="connsiteY16" fmla="*/ 365589 h 377754"/>
              <a:gd name="connsiteX17" fmla="*/ 1055040 w 1798718"/>
              <a:gd name="connsiteY17" fmla="*/ 365544 h 377754"/>
              <a:gd name="connsiteX18" fmla="*/ 1072966 w 1798718"/>
              <a:gd name="connsiteY18" fmla="*/ 358866 h 377754"/>
              <a:gd name="connsiteX19" fmla="*/ 1079339 w 1798718"/>
              <a:gd name="connsiteY19" fmla="*/ 340374 h 377754"/>
              <a:gd name="connsiteX20" fmla="*/ 1079339 w 1798718"/>
              <a:gd name="connsiteY20" fmla="*/ 333067 h 377754"/>
              <a:gd name="connsiteX21" fmla="*/ 1051541 w 1798718"/>
              <a:gd name="connsiteY21" fmla="*/ 312572 h 377754"/>
              <a:gd name="connsiteX22" fmla="*/ 1419301 w 1798718"/>
              <a:gd name="connsiteY22" fmla="*/ 303679 h 377754"/>
              <a:gd name="connsiteX23" fmla="*/ 1436397 w 1798718"/>
              <a:gd name="connsiteY23" fmla="*/ 303679 h 377754"/>
              <a:gd name="connsiteX24" fmla="*/ 1436397 w 1798718"/>
              <a:gd name="connsiteY24" fmla="*/ 377740 h 377754"/>
              <a:gd name="connsiteX25" fmla="*/ 1419301 w 1798718"/>
              <a:gd name="connsiteY25" fmla="*/ 377740 h 377754"/>
              <a:gd name="connsiteX26" fmla="*/ 1206520 w 1798718"/>
              <a:gd name="connsiteY26" fmla="*/ 303679 h 377754"/>
              <a:gd name="connsiteX27" fmla="*/ 1223616 w 1798718"/>
              <a:gd name="connsiteY27" fmla="*/ 303679 h 377754"/>
              <a:gd name="connsiteX28" fmla="*/ 1223616 w 1798718"/>
              <a:gd name="connsiteY28" fmla="*/ 344770 h 377754"/>
              <a:gd name="connsiteX29" fmla="*/ 1239490 w 1798718"/>
              <a:gd name="connsiteY29" fmla="*/ 365591 h 377754"/>
              <a:gd name="connsiteX30" fmla="*/ 1263119 w 1798718"/>
              <a:gd name="connsiteY30" fmla="*/ 354722 h 377754"/>
              <a:gd name="connsiteX31" fmla="*/ 1263119 w 1798718"/>
              <a:gd name="connsiteY31" fmla="*/ 303679 h 377754"/>
              <a:gd name="connsiteX32" fmla="*/ 1280092 w 1798718"/>
              <a:gd name="connsiteY32" fmla="*/ 303679 h 377754"/>
              <a:gd name="connsiteX33" fmla="*/ 1280092 w 1798718"/>
              <a:gd name="connsiteY33" fmla="*/ 377740 h 377754"/>
              <a:gd name="connsiteX34" fmla="*/ 1263241 w 1798718"/>
              <a:gd name="connsiteY34" fmla="*/ 377740 h 377754"/>
              <a:gd name="connsiteX35" fmla="*/ 1263241 w 1798718"/>
              <a:gd name="connsiteY35" fmla="*/ 368521 h 377754"/>
              <a:gd name="connsiteX36" fmla="*/ 1241410 w 1798718"/>
              <a:gd name="connsiteY36" fmla="*/ 377754 h 377754"/>
              <a:gd name="connsiteX37" fmla="*/ 1227194 w 1798718"/>
              <a:gd name="connsiteY37" fmla="*/ 377754 h 377754"/>
              <a:gd name="connsiteX38" fmla="*/ 1215228 w 1798718"/>
              <a:gd name="connsiteY38" fmla="*/ 374177 h 377754"/>
              <a:gd name="connsiteX39" fmla="*/ 1206520 w 1798718"/>
              <a:gd name="connsiteY39" fmla="*/ 351120 h 377754"/>
              <a:gd name="connsiteX40" fmla="*/ 1650705 w 1798718"/>
              <a:gd name="connsiteY40" fmla="*/ 301176 h 377754"/>
              <a:gd name="connsiteX41" fmla="*/ 1679645 w 1798718"/>
              <a:gd name="connsiteY41" fmla="*/ 330300 h 377754"/>
              <a:gd name="connsiteX42" fmla="*/ 1679645 w 1798718"/>
              <a:gd name="connsiteY42" fmla="*/ 377741 h 377754"/>
              <a:gd name="connsiteX43" fmla="*/ 1662549 w 1798718"/>
              <a:gd name="connsiteY43" fmla="*/ 377741 h 377754"/>
              <a:gd name="connsiteX44" fmla="*/ 1662549 w 1798718"/>
              <a:gd name="connsiteY44" fmla="*/ 336650 h 377754"/>
              <a:gd name="connsiteX45" fmla="*/ 1646675 w 1798718"/>
              <a:gd name="connsiteY45" fmla="*/ 315769 h 377754"/>
              <a:gd name="connsiteX46" fmla="*/ 1623229 w 1798718"/>
              <a:gd name="connsiteY46" fmla="*/ 326698 h 377754"/>
              <a:gd name="connsiteX47" fmla="*/ 1623229 w 1798718"/>
              <a:gd name="connsiteY47" fmla="*/ 377741 h 377754"/>
              <a:gd name="connsiteX48" fmla="*/ 1606133 w 1798718"/>
              <a:gd name="connsiteY48" fmla="*/ 377741 h 377754"/>
              <a:gd name="connsiteX49" fmla="*/ 1606133 w 1798718"/>
              <a:gd name="connsiteY49" fmla="*/ 303679 h 377754"/>
              <a:gd name="connsiteX50" fmla="*/ 1622924 w 1798718"/>
              <a:gd name="connsiteY50" fmla="*/ 303679 h 377754"/>
              <a:gd name="connsiteX51" fmla="*/ 1622924 w 1798718"/>
              <a:gd name="connsiteY51" fmla="*/ 312899 h 377754"/>
              <a:gd name="connsiteX52" fmla="*/ 1650705 w 1798718"/>
              <a:gd name="connsiteY52" fmla="*/ 301176 h 377754"/>
              <a:gd name="connsiteX53" fmla="*/ 1521936 w 1798718"/>
              <a:gd name="connsiteY53" fmla="*/ 301175 h 377754"/>
              <a:gd name="connsiteX54" fmla="*/ 1563515 w 1798718"/>
              <a:gd name="connsiteY54" fmla="*/ 340618 h 377754"/>
              <a:gd name="connsiteX55" fmla="*/ 1550327 w 1798718"/>
              <a:gd name="connsiteY55" fmla="*/ 371512 h 377754"/>
              <a:gd name="connsiteX56" fmla="*/ 1530029 w 1798718"/>
              <a:gd name="connsiteY56" fmla="*/ 377754 h 377754"/>
              <a:gd name="connsiteX57" fmla="*/ 1513851 w 1798718"/>
              <a:gd name="connsiteY57" fmla="*/ 377754 h 377754"/>
              <a:gd name="connsiteX58" fmla="*/ 1493576 w 1798718"/>
              <a:gd name="connsiteY58" fmla="*/ 371512 h 377754"/>
              <a:gd name="connsiteX59" fmla="*/ 1480418 w 1798718"/>
              <a:gd name="connsiteY59" fmla="*/ 340618 h 377754"/>
              <a:gd name="connsiteX60" fmla="*/ 1521936 w 1798718"/>
              <a:gd name="connsiteY60" fmla="*/ 301175 h 377754"/>
              <a:gd name="connsiteX61" fmla="*/ 1055161 w 1798718"/>
              <a:gd name="connsiteY61" fmla="*/ 301175 h 377754"/>
              <a:gd name="connsiteX62" fmla="*/ 1096740 w 1798718"/>
              <a:gd name="connsiteY62" fmla="*/ 340618 h 377754"/>
              <a:gd name="connsiteX63" fmla="*/ 1083552 w 1798718"/>
              <a:gd name="connsiteY63" fmla="*/ 371512 h 377754"/>
              <a:gd name="connsiteX64" fmla="*/ 1063254 w 1798718"/>
              <a:gd name="connsiteY64" fmla="*/ 377754 h 377754"/>
              <a:gd name="connsiteX65" fmla="*/ 1047076 w 1798718"/>
              <a:gd name="connsiteY65" fmla="*/ 377754 h 377754"/>
              <a:gd name="connsiteX66" fmla="*/ 1026801 w 1798718"/>
              <a:gd name="connsiteY66" fmla="*/ 371512 h 377754"/>
              <a:gd name="connsiteX67" fmla="*/ 1013643 w 1798718"/>
              <a:gd name="connsiteY67" fmla="*/ 340618 h 377754"/>
              <a:gd name="connsiteX68" fmla="*/ 1055161 w 1798718"/>
              <a:gd name="connsiteY68" fmla="*/ 301175 h 377754"/>
              <a:gd name="connsiteX69" fmla="*/ 1759324 w 1798718"/>
              <a:gd name="connsiteY69" fmla="*/ 301054 h 377754"/>
              <a:gd name="connsiteX70" fmla="*/ 1797239 w 1798718"/>
              <a:gd name="connsiteY70" fmla="*/ 318577 h 377754"/>
              <a:gd name="connsiteX71" fmla="*/ 1797667 w 1798718"/>
              <a:gd name="connsiteY71" fmla="*/ 318699 h 377754"/>
              <a:gd name="connsiteX72" fmla="*/ 1783502 w 1798718"/>
              <a:gd name="connsiteY72" fmla="*/ 326514 h 377754"/>
              <a:gd name="connsiteX73" fmla="*/ 1759080 w 1798718"/>
              <a:gd name="connsiteY73" fmla="*/ 314975 h 377754"/>
              <a:gd name="connsiteX74" fmla="*/ 1742533 w 1798718"/>
              <a:gd name="connsiteY74" fmla="*/ 323950 h 377754"/>
              <a:gd name="connsiteX75" fmla="*/ 1759934 w 1798718"/>
              <a:gd name="connsiteY75" fmla="*/ 332070 h 377754"/>
              <a:gd name="connsiteX76" fmla="*/ 1798705 w 1798718"/>
              <a:gd name="connsiteY76" fmla="*/ 356065 h 377754"/>
              <a:gd name="connsiteX77" fmla="*/ 1784784 w 1798718"/>
              <a:gd name="connsiteY77" fmla="*/ 376497 h 377754"/>
              <a:gd name="connsiteX78" fmla="*/ 1777513 w 1798718"/>
              <a:gd name="connsiteY78" fmla="*/ 377754 h 377754"/>
              <a:gd name="connsiteX79" fmla="*/ 1749713 w 1798718"/>
              <a:gd name="connsiteY79" fmla="*/ 377754 h 377754"/>
              <a:gd name="connsiteX80" fmla="*/ 1734489 w 1798718"/>
              <a:gd name="connsiteY80" fmla="*/ 374283 h 377754"/>
              <a:gd name="connsiteX81" fmla="*/ 1721835 w 1798718"/>
              <a:gd name="connsiteY81" fmla="*/ 362171 h 377754"/>
              <a:gd name="connsiteX82" fmla="*/ 1736122 w 1798718"/>
              <a:gd name="connsiteY82" fmla="*/ 353745 h 377754"/>
              <a:gd name="connsiteX83" fmla="*/ 1763170 w 1798718"/>
              <a:gd name="connsiteY83" fmla="*/ 366445 h 377754"/>
              <a:gd name="connsiteX84" fmla="*/ 1780571 w 1798718"/>
              <a:gd name="connsiteY84" fmla="*/ 357164 h 377754"/>
              <a:gd name="connsiteX85" fmla="*/ 1758225 w 1798718"/>
              <a:gd name="connsiteY85" fmla="*/ 348494 h 377754"/>
              <a:gd name="connsiteX86" fmla="*/ 1724400 w 1798718"/>
              <a:gd name="connsiteY86" fmla="*/ 324621 h 377754"/>
              <a:gd name="connsiteX87" fmla="*/ 1759324 w 1798718"/>
              <a:gd name="connsiteY87" fmla="*/ 301054 h 377754"/>
              <a:gd name="connsiteX88" fmla="*/ 937322 w 1798718"/>
              <a:gd name="connsiteY88" fmla="*/ 301054 h 377754"/>
              <a:gd name="connsiteX89" fmla="*/ 975299 w 1798718"/>
              <a:gd name="connsiteY89" fmla="*/ 318577 h 377754"/>
              <a:gd name="connsiteX90" fmla="*/ 975604 w 1798718"/>
              <a:gd name="connsiteY90" fmla="*/ 318699 h 377754"/>
              <a:gd name="connsiteX91" fmla="*/ 961378 w 1798718"/>
              <a:gd name="connsiteY91" fmla="*/ 326514 h 377754"/>
              <a:gd name="connsiteX92" fmla="*/ 936956 w 1798718"/>
              <a:gd name="connsiteY92" fmla="*/ 314975 h 377754"/>
              <a:gd name="connsiteX93" fmla="*/ 920348 w 1798718"/>
              <a:gd name="connsiteY93" fmla="*/ 323950 h 377754"/>
              <a:gd name="connsiteX94" fmla="*/ 937749 w 1798718"/>
              <a:gd name="connsiteY94" fmla="*/ 332070 h 377754"/>
              <a:gd name="connsiteX95" fmla="*/ 976520 w 1798718"/>
              <a:gd name="connsiteY95" fmla="*/ 356065 h 377754"/>
              <a:gd name="connsiteX96" fmla="*/ 962630 w 1798718"/>
              <a:gd name="connsiteY96" fmla="*/ 376497 h 377754"/>
              <a:gd name="connsiteX97" fmla="*/ 955368 w 1798718"/>
              <a:gd name="connsiteY97" fmla="*/ 377754 h 377754"/>
              <a:gd name="connsiteX98" fmla="*/ 927566 w 1798718"/>
              <a:gd name="connsiteY98" fmla="*/ 377754 h 377754"/>
              <a:gd name="connsiteX99" fmla="*/ 912312 w 1798718"/>
              <a:gd name="connsiteY99" fmla="*/ 374283 h 377754"/>
              <a:gd name="connsiteX100" fmla="*/ 899650 w 1798718"/>
              <a:gd name="connsiteY100" fmla="*/ 362171 h 377754"/>
              <a:gd name="connsiteX101" fmla="*/ 914182 w 1798718"/>
              <a:gd name="connsiteY101" fmla="*/ 353745 h 377754"/>
              <a:gd name="connsiteX102" fmla="*/ 941229 w 1798718"/>
              <a:gd name="connsiteY102" fmla="*/ 366445 h 377754"/>
              <a:gd name="connsiteX103" fmla="*/ 958569 w 1798718"/>
              <a:gd name="connsiteY103" fmla="*/ 357164 h 377754"/>
              <a:gd name="connsiteX104" fmla="*/ 936223 w 1798718"/>
              <a:gd name="connsiteY104" fmla="*/ 348494 h 377754"/>
              <a:gd name="connsiteX105" fmla="*/ 902459 w 1798718"/>
              <a:gd name="connsiteY105" fmla="*/ 324621 h 377754"/>
              <a:gd name="connsiteX106" fmla="*/ 937322 w 1798718"/>
              <a:gd name="connsiteY106" fmla="*/ 301054 h 377754"/>
              <a:gd name="connsiteX107" fmla="*/ 1332601 w 1798718"/>
              <a:gd name="connsiteY107" fmla="*/ 281698 h 377754"/>
              <a:gd name="connsiteX108" fmla="*/ 1349697 w 1798718"/>
              <a:gd name="connsiteY108" fmla="*/ 281698 h 377754"/>
              <a:gd name="connsiteX109" fmla="*/ 1349697 w 1798718"/>
              <a:gd name="connsiteY109" fmla="*/ 306121 h 377754"/>
              <a:gd name="connsiteX110" fmla="*/ 1375524 w 1798718"/>
              <a:gd name="connsiteY110" fmla="*/ 306121 h 377754"/>
              <a:gd name="connsiteX111" fmla="*/ 1375524 w 1798718"/>
              <a:gd name="connsiteY111" fmla="*/ 320774 h 377754"/>
              <a:gd name="connsiteX112" fmla="*/ 1349697 w 1798718"/>
              <a:gd name="connsiteY112" fmla="*/ 320774 h 377754"/>
              <a:gd name="connsiteX113" fmla="*/ 1349697 w 1798718"/>
              <a:gd name="connsiteY113" fmla="*/ 354721 h 377754"/>
              <a:gd name="connsiteX114" fmla="*/ 1361908 w 1798718"/>
              <a:gd name="connsiteY114" fmla="*/ 365589 h 377754"/>
              <a:gd name="connsiteX115" fmla="*/ 1376501 w 1798718"/>
              <a:gd name="connsiteY115" fmla="*/ 363513 h 377754"/>
              <a:gd name="connsiteX116" fmla="*/ 1376501 w 1798718"/>
              <a:gd name="connsiteY116" fmla="*/ 377754 h 377754"/>
              <a:gd name="connsiteX117" fmla="*/ 1348204 w 1798718"/>
              <a:gd name="connsiteY117" fmla="*/ 377754 h 377754"/>
              <a:gd name="connsiteX118" fmla="*/ 1339486 w 1798718"/>
              <a:gd name="connsiteY118" fmla="*/ 375580 h 377754"/>
              <a:gd name="connsiteX119" fmla="*/ 1332968 w 1798718"/>
              <a:gd name="connsiteY119" fmla="*/ 358690 h 377754"/>
              <a:gd name="connsiteX120" fmla="*/ 1332968 w 1798718"/>
              <a:gd name="connsiteY120" fmla="*/ 320774 h 377754"/>
              <a:gd name="connsiteX121" fmla="*/ 1319718 w 1798718"/>
              <a:gd name="connsiteY121" fmla="*/ 320774 h 377754"/>
              <a:gd name="connsiteX122" fmla="*/ 1319352 w 1798718"/>
              <a:gd name="connsiteY122" fmla="*/ 320774 h 377754"/>
              <a:gd name="connsiteX123" fmla="*/ 1319352 w 1798718"/>
              <a:gd name="connsiteY123" fmla="*/ 306121 h 377754"/>
              <a:gd name="connsiteX124" fmla="*/ 1332601 w 1798718"/>
              <a:gd name="connsiteY124" fmla="*/ 306121 h 377754"/>
              <a:gd name="connsiteX125" fmla="*/ 1140714 w 1798718"/>
              <a:gd name="connsiteY125" fmla="*/ 277439 h 377754"/>
              <a:gd name="connsiteX126" fmla="*/ 1157810 w 1798718"/>
              <a:gd name="connsiteY126" fmla="*/ 277439 h 377754"/>
              <a:gd name="connsiteX127" fmla="*/ 1157810 w 1798718"/>
              <a:gd name="connsiteY127" fmla="*/ 377754 h 377754"/>
              <a:gd name="connsiteX128" fmla="*/ 1140714 w 1798718"/>
              <a:gd name="connsiteY128" fmla="*/ 377754 h 377754"/>
              <a:gd name="connsiteX129" fmla="*/ 1419301 w 1798718"/>
              <a:gd name="connsiteY129" fmla="*/ 274921 h 377754"/>
              <a:gd name="connsiteX130" fmla="*/ 1436397 w 1798718"/>
              <a:gd name="connsiteY130" fmla="*/ 274921 h 377754"/>
              <a:gd name="connsiteX131" fmla="*/ 1436397 w 1798718"/>
              <a:gd name="connsiteY131" fmla="*/ 290124 h 377754"/>
              <a:gd name="connsiteX132" fmla="*/ 1419301 w 1798718"/>
              <a:gd name="connsiteY132" fmla="*/ 290124 h 377754"/>
              <a:gd name="connsiteX133" fmla="*/ 193290 w 1798718"/>
              <a:gd name="connsiteY133" fmla="*/ 82289 h 377754"/>
              <a:gd name="connsiteX134" fmla="*/ 248241 w 1798718"/>
              <a:gd name="connsiteY134" fmla="*/ 82289 h 377754"/>
              <a:gd name="connsiteX135" fmla="*/ 286401 w 1798718"/>
              <a:gd name="connsiteY135" fmla="*/ 130524 h 377754"/>
              <a:gd name="connsiteX136" fmla="*/ 325294 w 1798718"/>
              <a:gd name="connsiteY136" fmla="*/ 82289 h 377754"/>
              <a:gd name="connsiteX137" fmla="*/ 380244 w 1798718"/>
              <a:gd name="connsiteY137" fmla="*/ 82289 h 377754"/>
              <a:gd name="connsiteX138" fmla="*/ 313266 w 1798718"/>
              <a:gd name="connsiteY138" fmla="*/ 162273 h 377754"/>
              <a:gd name="connsiteX139" fmla="*/ 376520 w 1798718"/>
              <a:gd name="connsiteY139" fmla="*/ 238654 h 377754"/>
              <a:gd name="connsiteX140" fmla="*/ 321569 w 1798718"/>
              <a:gd name="connsiteY140" fmla="*/ 238654 h 377754"/>
              <a:gd name="connsiteX141" fmla="*/ 286218 w 1798718"/>
              <a:gd name="connsiteY141" fmla="*/ 193839 h 377754"/>
              <a:gd name="connsiteX142" fmla="*/ 250866 w 1798718"/>
              <a:gd name="connsiteY142" fmla="*/ 238654 h 377754"/>
              <a:gd name="connsiteX143" fmla="*/ 195916 w 1798718"/>
              <a:gd name="connsiteY143" fmla="*/ 238654 h 377754"/>
              <a:gd name="connsiteX144" fmla="*/ 259903 w 1798718"/>
              <a:gd name="connsiteY144" fmla="*/ 162273 h 377754"/>
              <a:gd name="connsiteX145" fmla="*/ 80947 w 1798718"/>
              <a:gd name="connsiteY145" fmla="*/ 74900 h 377754"/>
              <a:gd name="connsiteX146" fmla="*/ 35643 w 1798718"/>
              <a:gd name="connsiteY146" fmla="*/ 109154 h 377754"/>
              <a:gd name="connsiteX147" fmla="*/ 127533 w 1798718"/>
              <a:gd name="connsiteY147" fmla="*/ 109154 h 377754"/>
              <a:gd name="connsiteX148" fmla="*/ 80947 w 1798718"/>
              <a:gd name="connsiteY148" fmla="*/ 74900 h 377754"/>
              <a:gd name="connsiteX149" fmla="*/ 1365022 w 1798718"/>
              <a:gd name="connsiteY149" fmla="*/ 74351 h 377754"/>
              <a:gd name="connsiteX150" fmla="*/ 1365172 w 1798718"/>
              <a:gd name="connsiteY150" fmla="*/ 74390 h 377754"/>
              <a:gd name="connsiteX151" fmla="*/ 1338585 w 1798718"/>
              <a:gd name="connsiteY151" fmla="*/ 80907 h 377754"/>
              <a:gd name="connsiteX152" fmla="*/ 1320084 w 1798718"/>
              <a:gd name="connsiteY152" fmla="*/ 108665 h 377754"/>
              <a:gd name="connsiteX153" fmla="*/ 1411669 w 1798718"/>
              <a:gd name="connsiteY153" fmla="*/ 108665 h 377754"/>
              <a:gd name="connsiteX154" fmla="*/ 1395558 w 1798718"/>
              <a:gd name="connsiteY154" fmla="*/ 82144 h 377754"/>
              <a:gd name="connsiteX155" fmla="*/ 1365172 w 1798718"/>
              <a:gd name="connsiteY155" fmla="*/ 74390 h 377754"/>
              <a:gd name="connsiteX156" fmla="*/ 1365328 w 1798718"/>
              <a:gd name="connsiteY156" fmla="*/ 74351 h 377754"/>
              <a:gd name="connsiteX157" fmla="*/ 963394 w 1798718"/>
              <a:gd name="connsiteY157" fmla="*/ 74351 h 377754"/>
              <a:gd name="connsiteX158" fmla="*/ 963544 w 1798718"/>
              <a:gd name="connsiteY158" fmla="*/ 74390 h 377754"/>
              <a:gd name="connsiteX159" fmla="*/ 936957 w 1798718"/>
              <a:gd name="connsiteY159" fmla="*/ 80907 h 377754"/>
              <a:gd name="connsiteX160" fmla="*/ 918456 w 1798718"/>
              <a:gd name="connsiteY160" fmla="*/ 108665 h 377754"/>
              <a:gd name="connsiteX161" fmla="*/ 1010041 w 1798718"/>
              <a:gd name="connsiteY161" fmla="*/ 108665 h 377754"/>
              <a:gd name="connsiteX162" fmla="*/ 993907 w 1798718"/>
              <a:gd name="connsiteY162" fmla="*/ 82144 h 377754"/>
              <a:gd name="connsiteX163" fmla="*/ 963544 w 1798718"/>
              <a:gd name="connsiteY163" fmla="*/ 74390 h 377754"/>
              <a:gd name="connsiteX164" fmla="*/ 963700 w 1798718"/>
              <a:gd name="connsiteY164" fmla="*/ 74351 h 377754"/>
              <a:gd name="connsiteX165" fmla="*/ 81741 w 1798718"/>
              <a:gd name="connsiteY165" fmla="*/ 47486 h 377754"/>
              <a:gd name="connsiteX166" fmla="*/ 163740 w 1798718"/>
              <a:gd name="connsiteY166" fmla="*/ 135530 h 377754"/>
              <a:gd name="connsiteX167" fmla="*/ 34239 w 1798718"/>
              <a:gd name="connsiteY167" fmla="*/ 135530 h 377754"/>
              <a:gd name="connsiteX168" fmla="*/ 83084 w 1798718"/>
              <a:gd name="connsiteY168" fmla="*/ 177231 h 377754"/>
              <a:gd name="connsiteX169" fmla="*/ 83084 w 1798718"/>
              <a:gd name="connsiteY169" fmla="*/ 177353 h 377754"/>
              <a:gd name="connsiteX170" fmla="*/ 121794 w 1798718"/>
              <a:gd name="connsiteY170" fmla="*/ 159037 h 377754"/>
              <a:gd name="connsiteX171" fmla="*/ 160015 w 1798718"/>
              <a:gd name="connsiteY171" fmla="*/ 159037 h 377754"/>
              <a:gd name="connsiteX172" fmla="*/ 84244 w 1798718"/>
              <a:gd name="connsiteY172" fmla="*/ 204646 h 377754"/>
              <a:gd name="connsiteX173" fmla="*/ 5742 w 1798718"/>
              <a:gd name="connsiteY173" fmla="*/ 157431 h 377754"/>
              <a:gd name="connsiteX174" fmla="*/ 0 w 1798718"/>
              <a:gd name="connsiteY174" fmla="*/ 125716 h 377754"/>
              <a:gd name="connsiteX175" fmla="*/ 0 w 1798718"/>
              <a:gd name="connsiteY175" fmla="*/ 125558 h 377754"/>
              <a:gd name="connsiteX176" fmla="*/ 5127 w 1798718"/>
              <a:gd name="connsiteY176" fmla="*/ 95912 h 377754"/>
              <a:gd name="connsiteX177" fmla="*/ 81741 w 1798718"/>
              <a:gd name="connsiteY177" fmla="*/ 47486 h 377754"/>
              <a:gd name="connsiteX178" fmla="*/ 1586107 w 1798718"/>
              <a:gd name="connsiteY178" fmla="*/ 47121 h 377754"/>
              <a:gd name="connsiteX179" fmla="*/ 1643683 w 1798718"/>
              <a:gd name="connsiteY179" fmla="*/ 104941 h 377754"/>
              <a:gd name="connsiteX180" fmla="*/ 1643683 w 1798718"/>
              <a:gd name="connsiteY180" fmla="*/ 199395 h 377754"/>
              <a:gd name="connsiteX181" fmla="*/ 1609675 w 1798718"/>
              <a:gd name="connsiteY181" fmla="*/ 199395 h 377754"/>
              <a:gd name="connsiteX182" fmla="*/ 1609675 w 1798718"/>
              <a:gd name="connsiteY182" fmla="*/ 117641 h 377754"/>
              <a:gd name="connsiteX183" fmla="*/ 1578108 w 1798718"/>
              <a:gd name="connsiteY183" fmla="*/ 76245 h 377754"/>
              <a:gd name="connsiteX184" fmla="*/ 1531522 w 1798718"/>
              <a:gd name="connsiteY184" fmla="*/ 97920 h 377754"/>
              <a:gd name="connsiteX185" fmla="*/ 1531522 w 1798718"/>
              <a:gd name="connsiteY185" fmla="*/ 199395 h 377754"/>
              <a:gd name="connsiteX186" fmla="*/ 1497453 w 1798718"/>
              <a:gd name="connsiteY186" fmla="*/ 199395 h 377754"/>
              <a:gd name="connsiteX187" fmla="*/ 1497453 w 1798718"/>
              <a:gd name="connsiteY187" fmla="*/ 52066 h 377754"/>
              <a:gd name="connsiteX188" fmla="*/ 1497637 w 1798718"/>
              <a:gd name="connsiteY188" fmla="*/ 52066 h 377754"/>
              <a:gd name="connsiteX189" fmla="*/ 1531156 w 1798718"/>
              <a:gd name="connsiteY189" fmla="*/ 52066 h 377754"/>
              <a:gd name="connsiteX190" fmla="*/ 1531156 w 1798718"/>
              <a:gd name="connsiteY190" fmla="*/ 70383 h 377754"/>
              <a:gd name="connsiteX191" fmla="*/ 1586107 w 1798718"/>
              <a:gd name="connsiteY191" fmla="*/ 47121 h 377754"/>
              <a:gd name="connsiteX192" fmla="*/ 1365877 w 1798718"/>
              <a:gd name="connsiteY192" fmla="*/ 46937 h 377754"/>
              <a:gd name="connsiteX193" fmla="*/ 1447876 w 1798718"/>
              <a:gd name="connsiteY193" fmla="*/ 134981 h 377754"/>
              <a:gd name="connsiteX194" fmla="*/ 1318680 w 1798718"/>
              <a:gd name="connsiteY194" fmla="*/ 134981 h 377754"/>
              <a:gd name="connsiteX195" fmla="*/ 1367220 w 1798718"/>
              <a:gd name="connsiteY195" fmla="*/ 176682 h 377754"/>
              <a:gd name="connsiteX196" fmla="*/ 1367220 w 1798718"/>
              <a:gd name="connsiteY196" fmla="*/ 176865 h 377754"/>
              <a:gd name="connsiteX197" fmla="*/ 1405930 w 1798718"/>
              <a:gd name="connsiteY197" fmla="*/ 158548 h 377754"/>
              <a:gd name="connsiteX198" fmla="*/ 1444090 w 1798718"/>
              <a:gd name="connsiteY198" fmla="*/ 158548 h 377754"/>
              <a:gd name="connsiteX199" fmla="*/ 1368319 w 1798718"/>
              <a:gd name="connsiteY199" fmla="*/ 204097 h 377754"/>
              <a:gd name="connsiteX200" fmla="*/ 1284122 w 1798718"/>
              <a:gd name="connsiteY200" fmla="*/ 125090 h 377754"/>
              <a:gd name="connsiteX201" fmla="*/ 1365877 w 1798718"/>
              <a:gd name="connsiteY201" fmla="*/ 46937 h 377754"/>
              <a:gd name="connsiteX202" fmla="*/ 964188 w 1798718"/>
              <a:gd name="connsiteY202" fmla="*/ 46937 h 377754"/>
              <a:gd name="connsiteX203" fmla="*/ 1046248 w 1798718"/>
              <a:gd name="connsiteY203" fmla="*/ 134981 h 377754"/>
              <a:gd name="connsiteX204" fmla="*/ 917052 w 1798718"/>
              <a:gd name="connsiteY204" fmla="*/ 134981 h 377754"/>
              <a:gd name="connsiteX205" fmla="*/ 965592 w 1798718"/>
              <a:gd name="connsiteY205" fmla="*/ 176682 h 377754"/>
              <a:gd name="connsiteX206" fmla="*/ 965592 w 1798718"/>
              <a:gd name="connsiteY206" fmla="*/ 176865 h 377754"/>
              <a:gd name="connsiteX207" fmla="*/ 1004302 w 1798718"/>
              <a:gd name="connsiteY207" fmla="*/ 158548 h 377754"/>
              <a:gd name="connsiteX208" fmla="*/ 1042462 w 1798718"/>
              <a:gd name="connsiteY208" fmla="*/ 158548 h 377754"/>
              <a:gd name="connsiteX209" fmla="*/ 966691 w 1798718"/>
              <a:gd name="connsiteY209" fmla="*/ 204097 h 377754"/>
              <a:gd name="connsiteX210" fmla="*/ 882494 w 1798718"/>
              <a:gd name="connsiteY210" fmla="*/ 125090 h 377754"/>
              <a:gd name="connsiteX211" fmla="*/ 964188 w 1798718"/>
              <a:gd name="connsiteY211" fmla="*/ 46937 h 377754"/>
              <a:gd name="connsiteX212" fmla="*/ 759831 w 1798718"/>
              <a:gd name="connsiteY212" fmla="*/ 46937 h 377754"/>
              <a:gd name="connsiteX213" fmla="*/ 839204 w 1798718"/>
              <a:gd name="connsiteY213" fmla="*/ 101888 h 377754"/>
              <a:gd name="connsiteX214" fmla="*/ 805013 w 1798718"/>
              <a:gd name="connsiteY214" fmla="*/ 101888 h 377754"/>
              <a:gd name="connsiteX215" fmla="*/ 762273 w 1798718"/>
              <a:gd name="connsiteY215" fmla="*/ 76244 h 377754"/>
              <a:gd name="connsiteX216" fmla="*/ 711780 w 1798718"/>
              <a:gd name="connsiteY216" fmla="*/ 123441 h 377754"/>
              <a:gd name="connsiteX217" fmla="*/ 759526 w 1798718"/>
              <a:gd name="connsiteY217" fmla="*/ 175278 h 377754"/>
              <a:gd name="connsiteX218" fmla="*/ 759282 w 1798718"/>
              <a:gd name="connsiteY218" fmla="*/ 175034 h 377754"/>
              <a:gd name="connsiteX219" fmla="*/ 806112 w 1798718"/>
              <a:gd name="connsiteY219" fmla="*/ 147619 h 377754"/>
              <a:gd name="connsiteX220" fmla="*/ 841769 w 1798718"/>
              <a:gd name="connsiteY220" fmla="*/ 147619 h 377754"/>
              <a:gd name="connsiteX221" fmla="*/ 762823 w 1798718"/>
              <a:gd name="connsiteY221" fmla="*/ 204097 h 377754"/>
              <a:gd name="connsiteX222" fmla="*/ 676978 w 1798718"/>
              <a:gd name="connsiteY222" fmla="*/ 121793 h 377754"/>
              <a:gd name="connsiteX223" fmla="*/ 759831 w 1798718"/>
              <a:gd name="connsiteY223" fmla="*/ 46937 h 377754"/>
              <a:gd name="connsiteX224" fmla="*/ 1712982 w 1798718"/>
              <a:gd name="connsiteY224" fmla="*/ 9021 h 377754"/>
              <a:gd name="connsiteX225" fmla="*/ 1746990 w 1798718"/>
              <a:gd name="connsiteY225" fmla="*/ 9021 h 377754"/>
              <a:gd name="connsiteX226" fmla="*/ 1746990 w 1798718"/>
              <a:gd name="connsiteY226" fmla="*/ 57012 h 377754"/>
              <a:gd name="connsiteX227" fmla="*/ 1798338 w 1798718"/>
              <a:gd name="connsiteY227" fmla="*/ 57012 h 377754"/>
              <a:gd name="connsiteX228" fmla="*/ 1798338 w 1798718"/>
              <a:gd name="connsiteY228" fmla="*/ 86075 h 377754"/>
              <a:gd name="connsiteX229" fmla="*/ 1746990 w 1798718"/>
              <a:gd name="connsiteY229" fmla="*/ 86075 h 377754"/>
              <a:gd name="connsiteX230" fmla="*/ 1746990 w 1798718"/>
              <a:gd name="connsiteY230" fmla="*/ 153603 h 377754"/>
              <a:gd name="connsiteX231" fmla="*/ 1770863 w 1798718"/>
              <a:gd name="connsiteY231" fmla="*/ 175278 h 377754"/>
              <a:gd name="connsiteX232" fmla="*/ 1798718 w 1798718"/>
              <a:gd name="connsiteY232" fmla="*/ 171307 h 377754"/>
              <a:gd name="connsiteX233" fmla="*/ 1798718 w 1798718"/>
              <a:gd name="connsiteY233" fmla="*/ 201158 h 377754"/>
              <a:gd name="connsiteX234" fmla="*/ 1763353 w 1798718"/>
              <a:gd name="connsiteY234" fmla="*/ 204341 h 377754"/>
              <a:gd name="connsiteX235" fmla="*/ 1713164 w 1798718"/>
              <a:gd name="connsiteY235" fmla="*/ 161601 h 377754"/>
              <a:gd name="connsiteX236" fmla="*/ 1713164 w 1798718"/>
              <a:gd name="connsiteY236" fmla="*/ 86075 h 377754"/>
              <a:gd name="connsiteX237" fmla="*/ 1686850 w 1798718"/>
              <a:gd name="connsiteY237" fmla="*/ 86075 h 377754"/>
              <a:gd name="connsiteX238" fmla="*/ 1686850 w 1798718"/>
              <a:gd name="connsiteY238" fmla="*/ 57012 h 377754"/>
              <a:gd name="connsiteX239" fmla="*/ 1712982 w 1798718"/>
              <a:gd name="connsiteY239" fmla="*/ 57012 h 377754"/>
              <a:gd name="connsiteX240" fmla="*/ 461205 w 1798718"/>
              <a:gd name="connsiteY240" fmla="*/ 6273 h 377754"/>
              <a:gd name="connsiteX241" fmla="*/ 516156 w 1798718"/>
              <a:gd name="connsiteY241" fmla="*/ 6273 h 377754"/>
              <a:gd name="connsiteX242" fmla="*/ 554316 w 1798718"/>
              <a:gd name="connsiteY242" fmla="*/ 54447 h 377754"/>
              <a:gd name="connsiteX243" fmla="*/ 593026 w 1798718"/>
              <a:gd name="connsiteY243" fmla="*/ 6273 h 377754"/>
              <a:gd name="connsiteX244" fmla="*/ 647977 w 1798718"/>
              <a:gd name="connsiteY244" fmla="*/ 6273 h 377754"/>
              <a:gd name="connsiteX245" fmla="*/ 581303 w 1798718"/>
              <a:gd name="connsiteY245" fmla="*/ 86257 h 377754"/>
              <a:gd name="connsiteX246" fmla="*/ 644435 w 1798718"/>
              <a:gd name="connsiteY246" fmla="*/ 162456 h 377754"/>
              <a:gd name="connsiteX247" fmla="*/ 589484 w 1798718"/>
              <a:gd name="connsiteY247" fmla="*/ 162456 h 377754"/>
              <a:gd name="connsiteX248" fmla="*/ 554133 w 1798718"/>
              <a:gd name="connsiteY248" fmla="*/ 117579 h 377754"/>
              <a:gd name="connsiteX249" fmla="*/ 519026 w 1798718"/>
              <a:gd name="connsiteY249" fmla="*/ 162456 h 377754"/>
              <a:gd name="connsiteX250" fmla="*/ 464075 w 1798718"/>
              <a:gd name="connsiteY250" fmla="*/ 162456 h 377754"/>
              <a:gd name="connsiteX251" fmla="*/ 527940 w 1798718"/>
              <a:gd name="connsiteY251" fmla="*/ 86013 h 377754"/>
              <a:gd name="connsiteX252" fmla="*/ 408649 w 1798718"/>
              <a:gd name="connsiteY252" fmla="*/ 5922 h 377754"/>
              <a:gd name="connsiteX253" fmla="*/ 432339 w 1798718"/>
              <a:gd name="connsiteY253" fmla="*/ 5922 h 377754"/>
              <a:gd name="connsiteX254" fmla="*/ 432339 w 1798718"/>
              <a:gd name="connsiteY254" fmla="*/ 238608 h 377754"/>
              <a:gd name="connsiteX255" fmla="*/ 408649 w 1798718"/>
              <a:gd name="connsiteY255" fmla="*/ 238608 h 377754"/>
              <a:gd name="connsiteX256" fmla="*/ 1197313 w 1798718"/>
              <a:gd name="connsiteY256" fmla="*/ 0 h 377754"/>
              <a:gd name="connsiteX257" fmla="*/ 1231321 w 1798718"/>
              <a:gd name="connsiteY257" fmla="*/ 0 h 377754"/>
              <a:gd name="connsiteX258" fmla="*/ 1231321 w 1798718"/>
              <a:gd name="connsiteY258" fmla="*/ 199410 h 377754"/>
              <a:gd name="connsiteX259" fmla="*/ 1197313 w 1798718"/>
              <a:gd name="connsiteY259" fmla="*/ 199410 h 377754"/>
              <a:gd name="connsiteX260" fmla="*/ 1099074 w 1798718"/>
              <a:gd name="connsiteY260" fmla="*/ 0 h 377754"/>
              <a:gd name="connsiteX261" fmla="*/ 1133082 w 1798718"/>
              <a:gd name="connsiteY261" fmla="*/ 0 h 377754"/>
              <a:gd name="connsiteX262" fmla="*/ 1133082 w 1798718"/>
              <a:gd name="connsiteY262" fmla="*/ 199410 h 377754"/>
              <a:gd name="connsiteX263" fmla="*/ 1099074 w 1798718"/>
              <a:gd name="connsiteY263" fmla="*/ 199410 h 37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1798718" h="377754">
                <a:moveTo>
                  <a:pt x="1518316" y="312572"/>
                </a:moveTo>
                <a:cubicBezTo>
                  <a:pt x="1504975" y="314590"/>
                  <a:pt x="1495804" y="327037"/>
                  <a:pt x="1497819" y="340374"/>
                </a:cubicBezTo>
                <a:cubicBezTo>
                  <a:pt x="1497819" y="348219"/>
                  <a:pt x="1500017" y="354523"/>
                  <a:pt x="1504131" y="358866"/>
                </a:cubicBezTo>
                <a:lnTo>
                  <a:pt x="1521815" y="365544"/>
                </a:lnTo>
                <a:lnTo>
                  <a:pt x="1521692" y="365589"/>
                </a:lnTo>
                <a:lnTo>
                  <a:pt x="1521936" y="365589"/>
                </a:lnTo>
                <a:lnTo>
                  <a:pt x="1521815" y="365544"/>
                </a:lnTo>
                <a:lnTo>
                  <a:pt x="1539741" y="358866"/>
                </a:lnTo>
                <a:cubicBezTo>
                  <a:pt x="1543901" y="354523"/>
                  <a:pt x="1546114" y="348219"/>
                  <a:pt x="1546114" y="340374"/>
                </a:cubicBezTo>
                <a:cubicBezTo>
                  <a:pt x="1546481" y="337952"/>
                  <a:pt x="1546481" y="335488"/>
                  <a:pt x="1546114" y="333067"/>
                </a:cubicBezTo>
                <a:cubicBezTo>
                  <a:pt x="1544100" y="319731"/>
                  <a:pt x="1531650" y="310555"/>
                  <a:pt x="1518316" y="312572"/>
                </a:cubicBezTo>
                <a:close/>
                <a:moveTo>
                  <a:pt x="1051541" y="312572"/>
                </a:moveTo>
                <a:cubicBezTo>
                  <a:pt x="1038200" y="314590"/>
                  <a:pt x="1029029" y="327037"/>
                  <a:pt x="1031044" y="340374"/>
                </a:cubicBezTo>
                <a:cubicBezTo>
                  <a:pt x="1031044" y="348219"/>
                  <a:pt x="1033242" y="354523"/>
                  <a:pt x="1037356" y="358866"/>
                </a:cubicBezTo>
                <a:lnTo>
                  <a:pt x="1055040" y="365544"/>
                </a:lnTo>
                <a:lnTo>
                  <a:pt x="1054917" y="365589"/>
                </a:lnTo>
                <a:lnTo>
                  <a:pt x="1055161" y="365589"/>
                </a:lnTo>
                <a:lnTo>
                  <a:pt x="1055040" y="365544"/>
                </a:lnTo>
                <a:lnTo>
                  <a:pt x="1072966" y="358866"/>
                </a:lnTo>
                <a:cubicBezTo>
                  <a:pt x="1077126" y="354523"/>
                  <a:pt x="1079339" y="348219"/>
                  <a:pt x="1079339" y="340374"/>
                </a:cubicBezTo>
                <a:cubicBezTo>
                  <a:pt x="1079706" y="337952"/>
                  <a:pt x="1079706" y="335488"/>
                  <a:pt x="1079339" y="333067"/>
                </a:cubicBezTo>
                <a:cubicBezTo>
                  <a:pt x="1077325" y="319731"/>
                  <a:pt x="1064875" y="310555"/>
                  <a:pt x="1051541" y="312572"/>
                </a:cubicBezTo>
                <a:close/>
                <a:moveTo>
                  <a:pt x="1419301" y="303679"/>
                </a:moveTo>
                <a:lnTo>
                  <a:pt x="1436397" y="303679"/>
                </a:lnTo>
                <a:lnTo>
                  <a:pt x="1436397" y="377740"/>
                </a:lnTo>
                <a:lnTo>
                  <a:pt x="1419301" y="377740"/>
                </a:lnTo>
                <a:close/>
                <a:moveTo>
                  <a:pt x="1206520" y="303679"/>
                </a:moveTo>
                <a:lnTo>
                  <a:pt x="1223616" y="303679"/>
                </a:lnTo>
                <a:lnTo>
                  <a:pt x="1223616" y="344770"/>
                </a:lnTo>
                <a:cubicBezTo>
                  <a:pt x="1223616" y="359485"/>
                  <a:pt x="1228073" y="365591"/>
                  <a:pt x="1239490" y="365591"/>
                </a:cubicBezTo>
                <a:cubicBezTo>
                  <a:pt x="1248722" y="366336"/>
                  <a:pt x="1257679" y="362218"/>
                  <a:pt x="1263119" y="354722"/>
                </a:cubicBezTo>
                <a:lnTo>
                  <a:pt x="1263119" y="303679"/>
                </a:lnTo>
                <a:lnTo>
                  <a:pt x="1280092" y="303679"/>
                </a:lnTo>
                <a:lnTo>
                  <a:pt x="1280092" y="377740"/>
                </a:lnTo>
                <a:lnTo>
                  <a:pt x="1263241" y="377740"/>
                </a:lnTo>
                <a:lnTo>
                  <a:pt x="1263241" y="368521"/>
                </a:lnTo>
                <a:lnTo>
                  <a:pt x="1241410" y="377754"/>
                </a:lnTo>
                <a:lnTo>
                  <a:pt x="1227194" y="377754"/>
                </a:lnTo>
                <a:lnTo>
                  <a:pt x="1215228" y="374177"/>
                </a:lnTo>
                <a:cubicBezTo>
                  <a:pt x="1209909" y="369727"/>
                  <a:pt x="1206520" y="362446"/>
                  <a:pt x="1206520" y="351120"/>
                </a:cubicBezTo>
                <a:close/>
                <a:moveTo>
                  <a:pt x="1650705" y="301176"/>
                </a:moveTo>
                <a:cubicBezTo>
                  <a:pt x="1666152" y="301176"/>
                  <a:pt x="1679645" y="307648"/>
                  <a:pt x="1679645" y="330300"/>
                </a:cubicBezTo>
                <a:lnTo>
                  <a:pt x="1679645" y="377741"/>
                </a:lnTo>
                <a:lnTo>
                  <a:pt x="1662549" y="377741"/>
                </a:lnTo>
                <a:lnTo>
                  <a:pt x="1662549" y="336650"/>
                </a:lnTo>
                <a:cubicBezTo>
                  <a:pt x="1662549" y="321874"/>
                  <a:pt x="1658153" y="315769"/>
                  <a:pt x="1646675" y="315769"/>
                </a:cubicBezTo>
                <a:cubicBezTo>
                  <a:pt x="1637492" y="315079"/>
                  <a:pt x="1628608" y="319219"/>
                  <a:pt x="1623229" y="326698"/>
                </a:cubicBezTo>
                <a:lnTo>
                  <a:pt x="1623229" y="377741"/>
                </a:lnTo>
                <a:lnTo>
                  <a:pt x="1606133" y="377741"/>
                </a:lnTo>
                <a:lnTo>
                  <a:pt x="1606133" y="303679"/>
                </a:lnTo>
                <a:lnTo>
                  <a:pt x="1622924" y="303679"/>
                </a:lnTo>
                <a:lnTo>
                  <a:pt x="1622924" y="312899"/>
                </a:lnTo>
                <a:cubicBezTo>
                  <a:pt x="1630019" y="305111"/>
                  <a:pt x="1640172" y="300825"/>
                  <a:pt x="1650705" y="301176"/>
                </a:cubicBezTo>
                <a:close/>
                <a:moveTo>
                  <a:pt x="1521936" y="301175"/>
                </a:moveTo>
                <a:cubicBezTo>
                  <a:pt x="1551304" y="301175"/>
                  <a:pt x="1563515" y="320774"/>
                  <a:pt x="1563515" y="340618"/>
                </a:cubicBezTo>
                <a:cubicBezTo>
                  <a:pt x="1563515" y="355393"/>
                  <a:pt x="1558188" y="365299"/>
                  <a:pt x="1550327" y="371512"/>
                </a:cubicBezTo>
                <a:lnTo>
                  <a:pt x="1530029" y="377754"/>
                </a:lnTo>
                <a:lnTo>
                  <a:pt x="1513851" y="377754"/>
                </a:lnTo>
                <a:lnTo>
                  <a:pt x="1493576" y="371512"/>
                </a:lnTo>
                <a:cubicBezTo>
                  <a:pt x="1485730" y="365299"/>
                  <a:pt x="1480418" y="355393"/>
                  <a:pt x="1480418" y="340618"/>
                </a:cubicBezTo>
                <a:cubicBezTo>
                  <a:pt x="1480418" y="320774"/>
                  <a:pt x="1492568" y="301175"/>
                  <a:pt x="1521936" y="301175"/>
                </a:cubicBezTo>
                <a:close/>
                <a:moveTo>
                  <a:pt x="1055161" y="301175"/>
                </a:moveTo>
                <a:cubicBezTo>
                  <a:pt x="1084529" y="301175"/>
                  <a:pt x="1096740" y="320774"/>
                  <a:pt x="1096740" y="340618"/>
                </a:cubicBezTo>
                <a:cubicBezTo>
                  <a:pt x="1096740" y="355393"/>
                  <a:pt x="1091413" y="365299"/>
                  <a:pt x="1083552" y="371512"/>
                </a:cubicBezTo>
                <a:lnTo>
                  <a:pt x="1063254" y="377754"/>
                </a:lnTo>
                <a:lnTo>
                  <a:pt x="1047076" y="377754"/>
                </a:lnTo>
                <a:lnTo>
                  <a:pt x="1026801" y="371512"/>
                </a:lnTo>
                <a:cubicBezTo>
                  <a:pt x="1018955" y="365299"/>
                  <a:pt x="1013643" y="355393"/>
                  <a:pt x="1013643" y="340618"/>
                </a:cubicBezTo>
                <a:cubicBezTo>
                  <a:pt x="1013643" y="320774"/>
                  <a:pt x="1025793" y="301175"/>
                  <a:pt x="1055161" y="301175"/>
                </a:cubicBezTo>
                <a:close/>
                <a:moveTo>
                  <a:pt x="1759324" y="301054"/>
                </a:moveTo>
                <a:cubicBezTo>
                  <a:pt x="1774038" y="300485"/>
                  <a:pt x="1788136" y="307001"/>
                  <a:pt x="1797239" y="318577"/>
                </a:cubicBezTo>
                <a:lnTo>
                  <a:pt x="1797667" y="318699"/>
                </a:lnTo>
                <a:lnTo>
                  <a:pt x="1783502" y="326514"/>
                </a:lnTo>
                <a:cubicBezTo>
                  <a:pt x="1777976" y="318616"/>
                  <a:pt x="1768690" y="314228"/>
                  <a:pt x="1759080" y="314975"/>
                </a:cubicBezTo>
                <a:cubicBezTo>
                  <a:pt x="1746685" y="314975"/>
                  <a:pt x="1742533" y="319798"/>
                  <a:pt x="1742533" y="323950"/>
                </a:cubicBezTo>
                <a:cubicBezTo>
                  <a:pt x="1742533" y="329689"/>
                  <a:pt x="1749677" y="330666"/>
                  <a:pt x="1759934" y="332070"/>
                </a:cubicBezTo>
                <a:cubicBezTo>
                  <a:pt x="1780388" y="334695"/>
                  <a:pt x="1798705" y="337749"/>
                  <a:pt x="1798705" y="356065"/>
                </a:cubicBezTo>
                <a:cubicBezTo>
                  <a:pt x="1798705" y="367025"/>
                  <a:pt x="1792508" y="373131"/>
                  <a:pt x="1784784" y="376497"/>
                </a:cubicBezTo>
                <a:lnTo>
                  <a:pt x="1777513" y="377754"/>
                </a:lnTo>
                <a:lnTo>
                  <a:pt x="1749713" y="377754"/>
                </a:lnTo>
                <a:lnTo>
                  <a:pt x="1734489" y="374283"/>
                </a:lnTo>
                <a:cubicBezTo>
                  <a:pt x="1728475" y="370688"/>
                  <a:pt x="1724888" y="366109"/>
                  <a:pt x="1721835" y="362171"/>
                </a:cubicBezTo>
                <a:lnTo>
                  <a:pt x="1736122" y="353745"/>
                </a:lnTo>
                <a:cubicBezTo>
                  <a:pt x="1742185" y="362551"/>
                  <a:pt x="1752522" y="367404"/>
                  <a:pt x="1763170" y="366445"/>
                </a:cubicBezTo>
                <a:cubicBezTo>
                  <a:pt x="1772268" y="366445"/>
                  <a:pt x="1780571" y="363697"/>
                  <a:pt x="1780571" y="357164"/>
                </a:cubicBezTo>
                <a:cubicBezTo>
                  <a:pt x="1780571" y="351547"/>
                  <a:pt x="1776541" y="350998"/>
                  <a:pt x="1758225" y="348494"/>
                </a:cubicBezTo>
                <a:cubicBezTo>
                  <a:pt x="1730200" y="344892"/>
                  <a:pt x="1724400" y="335917"/>
                  <a:pt x="1724400" y="324621"/>
                </a:cubicBezTo>
                <a:cubicBezTo>
                  <a:pt x="1724400" y="316867"/>
                  <a:pt x="1730444" y="301054"/>
                  <a:pt x="1759324" y="301054"/>
                </a:cubicBezTo>
                <a:close/>
                <a:moveTo>
                  <a:pt x="937322" y="301054"/>
                </a:moveTo>
                <a:cubicBezTo>
                  <a:pt x="952054" y="300485"/>
                  <a:pt x="966171" y="306999"/>
                  <a:pt x="975299" y="318577"/>
                </a:cubicBezTo>
                <a:lnTo>
                  <a:pt x="975604" y="318699"/>
                </a:lnTo>
                <a:lnTo>
                  <a:pt x="961378" y="326514"/>
                </a:lnTo>
                <a:cubicBezTo>
                  <a:pt x="955870" y="318597"/>
                  <a:pt x="946572" y="314203"/>
                  <a:pt x="936956" y="314975"/>
                </a:cubicBezTo>
                <a:cubicBezTo>
                  <a:pt x="924500" y="314975"/>
                  <a:pt x="920348" y="319798"/>
                  <a:pt x="920348" y="323950"/>
                </a:cubicBezTo>
                <a:cubicBezTo>
                  <a:pt x="920348" y="329689"/>
                  <a:pt x="927553" y="330666"/>
                  <a:pt x="937749" y="332070"/>
                </a:cubicBezTo>
                <a:cubicBezTo>
                  <a:pt x="958203" y="334695"/>
                  <a:pt x="976520" y="337749"/>
                  <a:pt x="976520" y="356065"/>
                </a:cubicBezTo>
                <a:cubicBezTo>
                  <a:pt x="976520" y="367025"/>
                  <a:pt x="970338" y="373131"/>
                  <a:pt x="962630" y="376497"/>
                </a:cubicBezTo>
                <a:lnTo>
                  <a:pt x="955368" y="377754"/>
                </a:lnTo>
                <a:lnTo>
                  <a:pt x="927566" y="377754"/>
                </a:lnTo>
                <a:lnTo>
                  <a:pt x="912312" y="374283"/>
                </a:lnTo>
                <a:cubicBezTo>
                  <a:pt x="906290" y="370688"/>
                  <a:pt x="902703" y="366109"/>
                  <a:pt x="899650" y="362171"/>
                </a:cubicBezTo>
                <a:lnTo>
                  <a:pt x="914182" y="353745"/>
                </a:lnTo>
                <a:cubicBezTo>
                  <a:pt x="920238" y="362561"/>
                  <a:pt x="930581" y="367418"/>
                  <a:pt x="941229" y="366445"/>
                </a:cubicBezTo>
                <a:cubicBezTo>
                  <a:pt x="950327" y="366445"/>
                  <a:pt x="958569" y="363697"/>
                  <a:pt x="958569" y="357164"/>
                </a:cubicBezTo>
                <a:cubicBezTo>
                  <a:pt x="958569" y="351547"/>
                  <a:pt x="954540" y="350998"/>
                  <a:pt x="936223" y="348494"/>
                </a:cubicBezTo>
                <a:cubicBezTo>
                  <a:pt x="908198" y="344892"/>
                  <a:pt x="902459" y="335917"/>
                  <a:pt x="902459" y="324621"/>
                </a:cubicBezTo>
                <a:cubicBezTo>
                  <a:pt x="902459" y="316867"/>
                  <a:pt x="908503" y="301054"/>
                  <a:pt x="937322" y="301054"/>
                </a:cubicBezTo>
                <a:close/>
                <a:moveTo>
                  <a:pt x="1332601" y="281698"/>
                </a:moveTo>
                <a:lnTo>
                  <a:pt x="1349697" y="281698"/>
                </a:lnTo>
                <a:lnTo>
                  <a:pt x="1349697" y="306121"/>
                </a:lnTo>
                <a:lnTo>
                  <a:pt x="1375524" y="306121"/>
                </a:lnTo>
                <a:lnTo>
                  <a:pt x="1375524" y="320774"/>
                </a:lnTo>
                <a:lnTo>
                  <a:pt x="1349697" y="320774"/>
                </a:lnTo>
                <a:lnTo>
                  <a:pt x="1349697" y="354721"/>
                </a:lnTo>
                <a:cubicBezTo>
                  <a:pt x="1349697" y="359972"/>
                  <a:pt x="1351956" y="365589"/>
                  <a:pt x="1361908" y="365589"/>
                </a:cubicBezTo>
                <a:cubicBezTo>
                  <a:pt x="1366836" y="365454"/>
                  <a:pt x="1371733" y="364757"/>
                  <a:pt x="1376501" y="363513"/>
                </a:cubicBezTo>
                <a:lnTo>
                  <a:pt x="1376501" y="377754"/>
                </a:lnTo>
                <a:lnTo>
                  <a:pt x="1348204" y="377754"/>
                </a:lnTo>
                <a:lnTo>
                  <a:pt x="1339486" y="375580"/>
                </a:lnTo>
                <a:cubicBezTo>
                  <a:pt x="1335212" y="372229"/>
                  <a:pt x="1332968" y="366841"/>
                  <a:pt x="1332968" y="358690"/>
                </a:cubicBezTo>
                <a:lnTo>
                  <a:pt x="1332968" y="320774"/>
                </a:lnTo>
                <a:lnTo>
                  <a:pt x="1319718" y="320774"/>
                </a:lnTo>
                <a:lnTo>
                  <a:pt x="1319352" y="320774"/>
                </a:lnTo>
                <a:lnTo>
                  <a:pt x="1319352" y="306121"/>
                </a:lnTo>
                <a:lnTo>
                  <a:pt x="1332601" y="306121"/>
                </a:lnTo>
                <a:close/>
                <a:moveTo>
                  <a:pt x="1140714" y="277439"/>
                </a:moveTo>
                <a:lnTo>
                  <a:pt x="1157810" y="277439"/>
                </a:lnTo>
                <a:lnTo>
                  <a:pt x="1157810" y="377754"/>
                </a:lnTo>
                <a:lnTo>
                  <a:pt x="1140714" y="377754"/>
                </a:lnTo>
                <a:close/>
                <a:moveTo>
                  <a:pt x="1419301" y="274921"/>
                </a:moveTo>
                <a:lnTo>
                  <a:pt x="1436397" y="274921"/>
                </a:lnTo>
                <a:lnTo>
                  <a:pt x="1436397" y="290124"/>
                </a:lnTo>
                <a:lnTo>
                  <a:pt x="1419301" y="290124"/>
                </a:lnTo>
                <a:close/>
                <a:moveTo>
                  <a:pt x="193290" y="82289"/>
                </a:moveTo>
                <a:lnTo>
                  <a:pt x="248241" y="82289"/>
                </a:lnTo>
                <a:lnTo>
                  <a:pt x="286401" y="130524"/>
                </a:lnTo>
                <a:lnTo>
                  <a:pt x="325294" y="82289"/>
                </a:lnTo>
                <a:lnTo>
                  <a:pt x="380244" y="82289"/>
                </a:lnTo>
                <a:lnTo>
                  <a:pt x="313266" y="162273"/>
                </a:lnTo>
                <a:lnTo>
                  <a:pt x="376520" y="238654"/>
                </a:lnTo>
                <a:lnTo>
                  <a:pt x="321569" y="238654"/>
                </a:lnTo>
                <a:lnTo>
                  <a:pt x="286218" y="193839"/>
                </a:lnTo>
                <a:lnTo>
                  <a:pt x="250866" y="238654"/>
                </a:lnTo>
                <a:lnTo>
                  <a:pt x="195916" y="238654"/>
                </a:lnTo>
                <a:lnTo>
                  <a:pt x="259903" y="162273"/>
                </a:lnTo>
                <a:close/>
                <a:moveTo>
                  <a:pt x="80947" y="74900"/>
                </a:moveTo>
                <a:cubicBezTo>
                  <a:pt x="63119" y="74900"/>
                  <a:pt x="42542" y="80945"/>
                  <a:pt x="35643" y="109154"/>
                </a:cubicBezTo>
                <a:lnTo>
                  <a:pt x="127533" y="109154"/>
                </a:lnTo>
                <a:cubicBezTo>
                  <a:pt x="122343" y="84243"/>
                  <a:pt x="105370" y="74900"/>
                  <a:pt x="80947" y="74900"/>
                </a:cubicBezTo>
                <a:close/>
                <a:moveTo>
                  <a:pt x="1365022" y="74351"/>
                </a:moveTo>
                <a:lnTo>
                  <a:pt x="1365172" y="74390"/>
                </a:lnTo>
                <a:lnTo>
                  <a:pt x="1338585" y="80907"/>
                </a:lnTo>
                <a:cubicBezTo>
                  <a:pt x="1330357" y="85952"/>
                  <a:pt x="1323504" y="94531"/>
                  <a:pt x="1320084" y="108665"/>
                </a:cubicBezTo>
                <a:lnTo>
                  <a:pt x="1411669" y="108665"/>
                </a:lnTo>
                <a:cubicBezTo>
                  <a:pt x="1409074" y="96180"/>
                  <a:pt x="1403518" y="87601"/>
                  <a:pt x="1395558" y="82144"/>
                </a:cubicBezTo>
                <a:lnTo>
                  <a:pt x="1365172" y="74390"/>
                </a:lnTo>
                <a:lnTo>
                  <a:pt x="1365328" y="74351"/>
                </a:lnTo>
                <a:close/>
                <a:moveTo>
                  <a:pt x="963394" y="74351"/>
                </a:moveTo>
                <a:lnTo>
                  <a:pt x="963544" y="74390"/>
                </a:lnTo>
                <a:lnTo>
                  <a:pt x="936957" y="80907"/>
                </a:lnTo>
                <a:cubicBezTo>
                  <a:pt x="928729" y="85952"/>
                  <a:pt x="921876" y="94531"/>
                  <a:pt x="918456" y="108665"/>
                </a:cubicBezTo>
                <a:lnTo>
                  <a:pt x="1010041" y="108665"/>
                </a:lnTo>
                <a:cubicBezTo>
                  <a:pt x="1007416" y="96180"/>
                  <a:pt x="1001859" y="87601"/>
                  <a:pt x="993907" y="82144"/>
                </a:cubicBezTo>
                <a:lnTo>
                  <a:pt x="963544" y="74390"/>
                </a:lnTo>
                <a:lnTo>
                  <a:pt x="963700" y="74351"/>
                </a:lnTo>
                <a:close/>
                <a:moveTo>
                  <a:pt x="81741" y="47486"/>
                </a:moveTo>
                <a:cubicBezTo>
                  <a:pt x="137180" y="48036"/>
                  <a:pt x="163740" y="82289"/>
                  <a:pt x="163740" y="135530"/>
                </a:cubicBezTo>
                <a:lnTo>
                  <a:pt x="34239" y="135530"/>
                </a:lnTo>
                <a:cubicBezTo>
                  <a:pt x="35948" y="144811"/>
                  <a:pt x="41139" y="175583"/>
                  <a:pt x="83084" y="177231"/>
                </a:cubicBezTo>
                <a:lnTo>
                  <a:pt x="83084" y="177353"/>
                </a:lnTo>
                <a:cubicBezTo>
                  <a:pt x="102317" y="177353"/>
                  <a:pt x="115688" y="169050"/>
                  <a:pt x="121794" y="159037"/>
                </a:cubicBezTo>
                <a:lnTo>
                  <a:pt x="160015" y="159037"/>
                </a:lnTo>
                <a:cubicBezTo>
                  <a:pt x="155009" y="173507"/>
                  <a:pt x="134310" y="204646"/>
                  <a:pt x="84244" y="204646"/>
                </a:cubicBezTo>
                <a:cubicBezTo>
                  <a:pt x="44725" y="204646"/>
                  <a:pt x="17089" y="186134"/>
                  <a:pt x="5742" y="157431"/>
                </a:cubicBezTo>
                <a:lnTo>
                  <a:pt x="0" y="125716"/>
                </a:lnTo>
                <a:lnTo>
                  <a:pt x="0" y="125558"/>
                </a:lnTo>
                <a:lnTo>
                  <a:pt x="5127" y="95912"/>
                </a:lnTo>
                <a:cubicBezTo>
                  <a:pt x="15399" y="68093"/>
                  <a:pt x="41032" y="47486"/>
                  <a:pt x="81741" y="47486"/>
                </a:cubicBezTo>
                <a:close/>
                <a:moveTo>
                  <a:pt x="1586107" y="47121"/>
                </a:moveTo>
                <a:cubicBezTo>
                  <a:pt x="1616635" y="47121"/>
                  <a:pt x="1643683" y="59942"/>
                  <a:pt x="1643683" y="104941"/>
                </a:cubicBezTo>
                <a:lnTo>
                  <a:pt x="1643683" y="199395"/>
                </a:lnTo>
                <a:lnTo>
                  <a:pt x="1609675" y="199395"/>
                </a:lnTo>
                <a:lnTo>
                  <a:pt x="1609675" y="117641"/>
                </a:lnTo>
                <a:cubicBezTo>
                  <a:pt x="1609675" y="88578"/>
                  <a:pt x="1600883" y="76245"/>
                  <a:pt x="1578108" y="76245"/>
                </a:cubicBezTo>
                <a:cubicBezTo>
                  <a:pt x="1550999" y="76245"/>
                  <a:pt x="1540009" y="87479"/>
                  <a:pt x="1531522" y="97920"/>
                </a:cubicBezTo>
                <a:lnTo>
                  <a:pt x="1531522" y="199395"/>
                </a:lnTo>
                <a:lnTo>
                  <a:pt x="1497453" y="199395"/>
                </a:lnTo>
                <a:lnTo>
                  <a:pt x="1497453" y="52066"/>
                </a:lnTo>
                <a:lnTo>
                  <a:pt x="1497637" y="52066"/>
                </a:lnTo>
                <a:lnTo>
                  <a:pt x="1531156" y="52066"/>
                </a:lnTo>
                <a:lnTo>
                  <a:pt x="1531156" y="70383"/>
                </a:lnTo>
                <a:cubicBezTo>
                  <a:pt x="1545181" y="54956"/>
                  <a:pt x="1565268" y="46454"/>
                  <a:pt x="1586107" y="47121"/>
                </a:cubicBezTo>
                <a:close/>
                <a:moveTo>
                  <a:pt x="1365877" y="46937"/>
                </a:moveTo>
                <a:cubicBezTo>
                  <a:pt x="1421255" y="47487"/>
                  <a:pt x="1447876" y="81740"/>
                  <a:pt x="1447876" y="134981"/>
                </a:cubicBezTo>
                <a:lnTo>
                  <a:pt x="1318680" y="134981"/>
                </a:lnTo>
                <a:cubicBezTo>
                  <a:pt x="1320023" y="144322"/>
                  <a:pt x="1325275" y="175034"/>
                  <a:pt x="1367220" y="176682"/>
                </a:cubicBezTo>
                <a:lnTo>
                  <a:pt x="1367220" y="176865"/>
                </a:lnTo>
                <a:cubicBezTo>
                  <a:pt x="1386392" y="176865"/>
                  <a:pt x="1399824" y="168501"/>
                  <a:pt x="1405930" y="158548"/>
                </a:cubicBezTo>
                <a:lnTo>
                  <a:pt x="1444090" y="158548"/>
                </a:lnTo>
                <a:cubicBezTo>
                  <a:pt x="1439084" y="173019"/>
                  <a:pt x="1418385" y="204097"/>
                  <a:pt x="1368319" y="204097"/>
                </a:cubicBezTo>
                <a:cubicBezTo>
                  <a:pt x="1315688" y="204097"/>
                  <a:pt x="1284122" y="171187"/>
                  <a:pt x="1284122" y="125090"/>
                </a:cubicBezTo>
                <a:cubicBezTo>
                  <a:pt x="1284122" y="83571"/>
                  <a:pt x="1311536" y="46937"/>
                  <a:pt x="1365877" y="46937"/>
                </a:cubicBezTo>
                <a:close/>
                <a:moveTo>
                  <a:pt x="964188" y="46937"/>
                </a:moveTo>
                <a:cubicBezTo>
                  <a:pt x="1019627" y="47487"/>
                  <a:pt x="1046248" y="81740"/>
                  <a:pt x="1046248" y="134981"/>
                </a:cubicBezTo>
                <a:lnTo>
                  <a:pt x="917052" y="134981"/>
                </a:lnTo>
                <a:cubicBezTo>
                  <a:pt x="918395" y="144322"/>
                  <a:pt x="923647" y="175034"/>
                  <a:pt x="965592" y="176682"/>
                </a:cubicBezTo>
                <a:lnTo>
                  <a:pt x="965592" y="176865"/>
                </a:lnTo>
                <a:cubicBezTo>
                  <a:pt x="984764" y="176865"/>
                  <a:pt x="998196" y="168501"/>
                  <a:pt x="1004302" y="158548"/>
                </a:cubicBezTo>
                <a:lnTo>
                  <a:pt x="1042462" y="158548"/>
                </a:lnTo>
                <a:cubicBezTo>
                  <a:pt x="1037456" y="173019"/>
                  <a:pt x="1016757" y="204097"/>
                  <a:pt x="966691" y="204097"/>
                </a:cubicBezTo>
                <a:cubicBezTo>
                  <a:pt x="913999" y="204097"/>
                  <a:pt x="882494" y="171187"/>
                  <a:pt x="882494" y="125090"/>
                </a:cubicBezTo>
                <a:cubicBezTo>
                  <a:pt x="882494" y="83571"/>
                  <a:pt x="909908" y="46937"/>
                  <a:pt x="964188" y="46937"/>
                </a:cubicBezTo>
                <a:close/>
                <a:moveTo>
                  <a:pt x="759831" y="46937"/>
                </a:moveTo>
                <a:cubicBezTo>
                  <a:pt x="813195" y="46937"/>
                  <a:pt x="836273" y="77099"/>
                  <a:pt x="839204" y="101888"/>
                </a:cubicBezTo>
                <a:lnTo>
                  <a:pt x="805013" y="101888"/>
                </a:lnTo>
                <a:cubicBezTo>
                  <a:pt x="801472" y="90288"/>
                  <a:pt x="787063" y="76244"/>
                  <a:pt x="762273" y="76244"/>
                </a:cubicBezTo>
                <a:cubicBezTo>
                  <a:pt x="730097" y="76244"/>
                  <a:pt x="711780" y="99812"/>
                  <a:pt x="711780" y="123441"/>
                </a:cubicBezTo>
                <a:cubicBezTo>
                  <a:pt x="711780" y="151649"/>
                  <a:pt x="726861" y="175278"/>
                  <a:pt x="759526" y="175278"/>
                </a:cubicBezTo>
                <a:lnTo>
                  <a:pt x="759282" y="175034"/>
                </a:lnTo>
                <a:cubicBezTo>
                  <a:pt x="787795" y="175034"/>
                  <a:pt x="802510" y="160563"/>
                  <a:pt x="806112" y="147619"/>
                </a:cubicBezTo>
                <a:lnTo>
                  <a:pt x="841769" y="147619"/>
                </a:lnTo>
                <a:cubicBezTo>
                  <a:pt x="836640" y="168440"/>
                  <a:pt x="815881" y="204097"/>
                  <a:pt x="762823" y="204097"/>
                </a:cubicBezTo>
                <a:cubicBezTo>
                  <a:pt x="715627" y="204097"/>
                  <a:pt x="676978" y="181017"/>
                  <a:pt x="676978" y="121793"/>
                </a:cubicBezTo>
                <a:cubicBezTo>
                  <a:pt x="676978" y="83144"/>
                  <a:pt x="707384" y="46937"/>
                  <a:pt x="759831" y="46937"/>
                </a:cubicBezTo>
                <a:close/>
                <a:moveTo>
                  <a:pt x="1712982" y="9021"/>
                </a:moveTo>
                <a:lnTo>
                  <a:pt x="1746990" y="9021"/>
                </a:lnTo>
                <a:lnTo>
                  <a:pt x="1746990" y="57012"/>
                </a:lnTo>
                <a:lnTo>
                  <a:pt x="1798338" y="57012"/>
                </a:lnTo>
                <a:lnTo>
                  <a:pt x="1798338" y="86075"/>
                </a:lnTo>
                <a:lnTo>
                  <a:pt x="1746990" y="86075"/>
                </a:lnTo>
                <a:lnTo>
                  <a:pt x="1746990" y="153603"/>
                </a:lnTo>
                <a:cubicBezTo>
                  <a:pt x="1746990" y="163983"/>
                  <a:pt x="1751142" y="175278"/>
                  <a:pt x="1770863" y="175278"/>
                </a:cubicBezTo>
                <a:lnTo>
                  <a:pt x="1798718" y="171307"/>
                </a:lnTo>
                <a:lnTo>
                  <a:pt x="1798718" y="201158"/>
                </a:lnTo>
                <a:lnTo>
                  <a:pt x="1763353" y="204341"/>
                </a:lnTo>
                <a:cubicBezTo>
                  <a:pt x="1730993" y="204341"/>
                  <a:pt x="1713164" y="193900"/>
                  <a:pt x="1713164" y="161601"/>
                </a:cubicBezTo>
                <a:lnTo>
                  <a:pt x="1713164" y="86075"/>
                </a:lnTo>
                <a:lnTo>
                  <a:pt x="1686850" y="86075"/>
                </a:lnTo>
                <a:lnTo>
                  <a:pt x="1686850" y="57012"/>
                </a:lnTo>
                <a:lnTo>
                  <a:pt x="1712982" y="57012"/>
                </a:lnTo>
                <a:close/>
                <a:moveTo>
                  <a:pt x="461205" y="6273"/>
                </a:moveTo>
                <a:lnTo>
                  <a:pt x="516156" y="6273"/>
                </a:lnTo>
                <a:lnTo>
                  <a:pt x="554316" y="54447"/>
                </a:lnTo>
                <a:lnTo>
                  <a:pt x="593026" y="6273"/>
                </a:lnTo>
                <a:lnTo>
                  <a:pt x="647977" y="6273"/>
                </a:lnTo>
                <a:lnTo>
                  <a:pt x="581303" y="86257"/>
                </a:lnTo>
                <a:lnTo>
                  <a:pt x="644435" y="162456"/>
                </a:lnTo>
                <a:lnTo>
                  <a:pt x="589484" y="162456"/>
                </a:lnTo>
                <a:lnTo>
                  <a:pt x="554133" y="117579"/>
                </a:lnTo>
                <a:lnTo>
                  <a:pt x="519026" y="162456"/>
                </a:lnTo>
                <a:lnTo>
                  <a:pt x="464075" y="162456"/>
                </a:lnTo>
                <a:lnTo>
                  <a:pt x="527940" y="86013"/>
                </a:lnTo>
                <a:close/>
                <a:moveTo>
                  <a:pt x="408649" y="5922"/>
                </a:moveTo>
                <a:lnTo>
                  <a:pt x="432339" y="5922"/>
                </a:lnTo>
                <a:lnTo>
                  <a:pt x="432339" y="238608"/>
                </a:lnTo>
                <a:lnTo>
                  <a:pt x="408649" y="238608"/>
                </a:lnTo>
                <a:close/>
                <a:moveTo>
                  <a:pt x="1197313" y="0"/>
                </a:moveTo>
                <a:lnTo>
                  <a:pt x="1231321" y="0"/>
                </a:lnTo>
                <a:lnTo>
                  <a:pt x="1231321" y="199410"/>
                </a:lnTo>
                <a:lnTo>
                  <a:pt x="1197313" y="199410"/>
                </a:lnTo>
                <a:close/>
                <a:moveTo>
                  <a:pt x="1099074" y="0"/>
                </a:moveTo>
                <a:lnTo>
                  <a:pt x="1133082" y="0"/>
                </a:lnTo>
                <a:lnTo>
                  <a:pt x="1133082" y="199410"/>
                </a:lnTo>
                <a:lnTo>
                  <a:pt x="1099074" y="1994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de-DE" noProof="0" dirty="0"/>
          </a:p>
        </p:txBody>
      </p:sp>
      <p:sp>
        <p:nvSpPr>
          <p:cNvPr id="2" name="Bildplatzhalter 26">
            <a:extLst>
              <a:ext uri="{FF2B5EF4-FFF2-40B4-BE49-F238E27FC236}">
                <a16:creationId xmlns:a16="http://schemas.microsoft.com/office/drawing/2014/main" id="{C5EB5EBD-DCEB-40D6-A1C9-68AB7365C59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0"/>
          </p:nvPr>
        </p:nvSpPr>
        <p:spPr bwMode="gray">
          <a:xfrm>
            <a:off x="2477123" y="3208358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299FA002-7D8C-BC8F-0F15-6F51E5DBACB8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 bwMode="gray">
          <a:xfrm>
            <a:off x="2477124" y="3216944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4" name="Bildplatzhalter 26">
            <a:extLst>
              <a:ext uri="{FF2B5EF4-FFF2-40B4-BE49-F238E27FC236}">
                <a16:creationId xmlns:a16="http://schemas.microsoft.com/office/drawing/2014/main" id="{311EBFCA-4B29-EBCE-9CF4-9FA656058DE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5"/>
          </p:nvPr>
        </p:nvSpPr>
        <p:spPr bwMode="gray">
          <a:xfrm>
            <a:off x="4926000" y="3209383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6B0B270A-6885-0033-4AE6-14009DD94200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 bwMode="gray">
          <a:xfrm>
            <a:off x="4926001" y="3217969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7" name="Bildplatzhalter 26">
            <a:extLst>
              <a:ext uri="{FF2B5EF4-FFF2-40B4-BE49-F238E27FC236}">
                <a16:creationId xmlns:a16="http://schemas.microsoft.com/office/drawing/2014/main" id="{FFA4B047-BAF2-00DA-88A1-CFE0ABD0B10F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7"/>
          </p:nvPr>
        </p:nvSpPr>
        <p:spPr bwMode="gray">
          <a:xfrm>
            <a:off x="7374877" y="3209383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52C674DB-5E67-201B-9EEE-6E3C38F15ED2}"/>
              </a:ext>
            </a:extLst>
          </p:cNvPr>
          <p:cNvSpPr>
            <a:spLocks noGrp="1" noChangeAspect="1"/>
          </p:cNvSpPr>
          <p:nvPr>
            <p:ph type="body" sz="quarter" idx="58" hasCustomPrompt="1"/>
          </p:nvPr>
        </p:nvSpPr>
        <p:spPr bwMode="gray">
          <a:xfrm>
            <a:off x="7374878" y="3217969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26" name="Bildplatzhalter 26">
            <a:extLst>
              <a:ext uri="{FF2B5EF4-FFF2-40B4-BE49-F238E27FC236}">
                <a16:creationId xmlns:a16="http://schemas.microsoft.com/office/drawing/2014/main" id="{D36FD554-9044-B52A-DB6B-D15ACD2FB9A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68"/>
          </p:nvPr>
        </p:nvSpPr>
        <p:spPr bwMode="gray">
          <a:xfrm>
            <a:off x="2477123" y="763679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31441452-FC9E-ABB4-C134-0745AA198115}"/>
              </a:ext>
            </a:extLst>
          </p:cNvPr>
          <p:cNvSpPr>
            <a:spLocks noGrp="1" noChangeAspect="1"/>
          </p:cNvSpPr>
          <p:nvPr>
            <p:ph type="body" sz="quarter" idx="69" hasCustomPrompt="1"/>
          </p:nvPr>
        </p:nvSpPr>
        <p:spPr bwMode="gray">
          <a:xfrm>
            <a:off x="2477124" y="772265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33" name="Bildplatzhalter 26">
            <a:extLst>
              <a:ext uri="{FF2B5EF4-FFF2-40B4-BE49-F238E27FC236}">
                <a16:creationId xmlns:a16="http://schemas.microsoft.com/office/drawing/2014/main" id="{013AC730-69DF-F497-A982-971395DB3F9F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70"/>
          </p:nvPr>
        </p:nvSpPr>
        <p:spPr bwMode="gray">
          <a:xfrm>
            <a:off x="4926000" y="764704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0C719368-F603-7964-8C89-17F65172CE05}"/>
              </a:ext>
            </a:extLst>
          </p:cNvPr>
          <p:cNvSpPr>
            <a:spLocks noGrp="1" noChangeAspect="1"/>
          </p:cNvSpPr>
          <p:nvPr>
            <p:ph type="body" sz="quarter" idx="71" hasCustomPrompt="1"/>
          </p:nvPr>
        </p:nvSpPr>
        <p:spPr bwMode="gray">
          <a:xfrm>
            <a:off x="4926001" y="773290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35" name="Bildplatzhalter 26">
            <a:extLst>
              <a:ext uri="{FF2B5EF4-FFF2-40B4-BE49-F238E27FC236}">
                <a16:creationId xmlns:a16="http://schemas.microsoft.com/office/drawing/2014/main" id="{2D704F14-F6EF-20B4-D6DE-1E173E7343CF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72"/>
          </p:nvPr>
        </p:nvSpPr>
        <p:spPr bwMode="gray">
          <a:xfrm>
            <a:off x="7374877" y="764704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E55EC141-FAF6-A3D7-AB8A-5C52185BE670}"/>
              </a:ext>
            </a:extLst>
          </p:cNvPr>
          <p:cNvSpPr>
            <a:spLocks noGrp="1" noChangeAspect="1"/>
          </p:cNvSpPr>
          <p:nvPr>
            <p:ph type="body" sz="quarter" idx="73" hasCustomPrompt="1"/>
          </p:nvPr>
        </p:nvSpPr>
        <p:spPr bwMode="gray">
          <a:xfrm>
            <a:off x="7374878" y="773290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259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go">
            <a:hlinkClick r:id="rId2" action="ppaction://hlinksldjump"/>
            <a:extLst>
              <a:ext uri="{FF2B5EF4-FFF2-40B4-BE49-F238E27FC236}">
                <a16:creationId xmlns:a16="http://schemas.microsoft.com/office/drawing/2014/main" id="{17EDD8CE-1679-4745-8177-5655B5C83F7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393196" y="6346811"/>
            <a:ext cx="1440000" cy="302419"/>
          </a:xfrm>
          <a:custGeom>
            <a:avLst/>
            <a:gdLst>
              <a:gd name="connsiteX0" fmla="*/ 1518316 w 1798718"/>
              <a:gd name="connsiteY0" fmla="*/ 312572 h 377754"/>
              <a:gd name="connsiteX1" fmla="*/ 1497819 w 1798718"/>
              <a:gd name="connsiteY1" fmla="*/ 340374 h 377754"/>
              <a:gd name="connsiteX2" fmla="*/ 1504131 w 1798718"/>
              <a:gd name="connsiteY2" fmla="*/ 358866 h 377754"/>
              <a:gd name="connsiteX3" fmla="*/ 1521815 w 1798718"/>
              <a:gd name="connsiteY3" fmla="*/ 365544 h 377754"/>
              <a:gd name="connsiteX4" fmla="*/ 1521692 w 1798718"/>
              <a:gd name="connsiteY4" fmla="*/ 365589 h 377754"/>
              <a:gd name="connsiteX5" fmla="*/ 1521936 w 1798718"/>
              <a:gd name="connsiteY5" fmla="*/ 365589 h 377754"/>
              <a:gd name="connsiteX6" fmla="*/ 1521815 w 1798718"/>
              <a:gd name="connsiteY6" fmla="*/ 365544 h 377754"/>
              <a:gd name="connsiteX7" fmla="*/ 1539741 w 1798718"/>
              <a:gd name="connsiteY7" fmla="*/ 358866 h 377754"/>
              <a:gd name="connsiteX8" fmla="*/ 1546114 w 1798718"/>
              <a:gd name="connsiteY8" fmla="*/ 340374 h 377754"/>
              <a:gd name="connsiteX9" fmla="*/ 1546114 w 1798718"/>
              <a:gd name="connsiteY9" fmla="*/ 333067 h 377754"/>
              <a:gd name="connsiteX10" fmla="*/ 1518316 w 1798718"/>
              <a:gd name="connsiteY10" fmla="*/ 312572 h 377754"/>
              <a:gd name="connsiteX11" fmla="*/ 1051541 w 1798718"/>
              <a:gd name="connsiteY11" fmla="*/ 312572 h 377754"/>
              <a:gd name="connsiteX12" fmla="*/ 1031044 w 1798718"/>
              <a:gd name="connsiteY12" fmla="*/ 340374 h 377754"/>
              <a:gd name="connsiteX13" fmla="*/ 1037356 w 1798718"/>
              <a:gd name="connsiteY13" fmla="*/ 358866 h 377754"/>
              <a:gd name="connsiteX14" fmla="*/ 1055040 w 1798718"/>
              <a:gd name="connsiteY14" fmla="*/ 365544 h 377754"/>
              <a:gd name="connsiteX15" fmla="*/ 1054917 w 1798718"/>
              <a:gd name="connsiteY15" fmla="*/ 365589 h 377754"/>
              <a:gd name="connsiteX16" fmla="*/ 1055161 w 1798718"/>
              <a:gd name="connsiteY16" fmla="*/ 365589 h 377754"/>
              <a:gd name="connsiteX17" fmla="*/ 1055040 w 1798718"/>
              <a:gd name="connsiteY17" fmla="*/ 365544 h 377754"/>
              <a:gd name="connsiteX18" fmla="*/ 1072966 w 1798718"/>
              <a:gd name="connsiteY18" fmla="*/ 358866 h 377754"/>
              <a:gd name="connsiteX19" fmla="*/ 1079339 w 1798718"/>
              <a:gd name="connsiteY19" fmla="*/ 340374 h 377754"/>
              <a:gd name="connsiteX20" fmla="*/ 1079339 w 1798718"/>
              <a:gd name="connsiteY20" fmla="*/ 333067 h 377754"/>
              <a:gd name="connsiteX21" fmla="*/ 1051541 w 1798718"/>
              <a:gd name="connsiteY21" fmla="*/ 312572 h 377754"/>
              <a:gd name="connsiteX22" fmla="*/ 1419301 w 1798718"/>
              <a:gd name="connsiteY22" fmla="*/ 303679 h 377754"/>
              <a:gd name="connsiteX23" fmla="*/ 1436397 w 1798718"/>
              <a:gd name="connsiteY23" fmla="*/ 303679 h 377754"/>
              <a:gd name="connsiteX24" fmla="*/ 1436397 w 1798718"/>
              <a:gd name="connsiteY24" fmla="*/ 377740 h 377754"/>
              <a:gd name="connsiteX25" fmla="*/ 1419301 w 1798718"/>
              <a:gd name="connsiteY25" fmla="*/ 377740 h 377754"/>
              <a:gd name="connsiteX26" fmla="*/ 1206520 w 1798718"/>
              <a:gd name="connsiteY26" fmla="*/ 303679 h 377754"/>
              <a:gd name="connsiteX27" fmla="*/ 1223616 w 1798718"/>
              <a:gd name="connsiteY27" fmla="*/ 303679 h 377754"/>
              <a:gd name="connsiteX28" fmla="*/ 1223616 w 1798718"/>
              <a:gd name="connsiteY28" fmla="*/ 344770 h 377754"/>
              <a:gd name="connsiteX29" fmla="*/ 1239490 w 1798718"/>
              <a:gd name="connsiteY29" fmla="*/ 365591 h 377754"/>
              <a:gd name="connsiteX30" fmla="*/ 1263119 w 1798718"/>
              <a:gd name="connsiteY30" fmla="*/ 354722 h 377754"/>
              <a:gd name="connsiteX31" fmla="*/ 1263119 w 1798718"/>
              <a:gd name="connsiteY31" fmla="*/ 303679 h 377754"/>
              <a:gd name="connsiteX32" fmla="*/ 1280092 w 1798718"/>
              <a:gd name="connsiteY32" fmla="*/ 303679 h 377754"/>
              <a:gd name="connsiteX33" fmla="*/ 1280092 w 1798718"/>
              <a:gd name="connsiteY33" fmla="*/ 377740 h 377754"/>
              <a:gd name="connsiteX34" fmla="*/ 1263241 w 1798718"/>
              <a:gd name="connsiteY34" fmla="*/ 377740 h 377754"/>
              <a:gd name="connsiteX35" fmla="*/ 1263241 w 1798718"/>
              <a:gd name="connsiteY35" fmla="*/ 368521 h 377754"/>
              <a:gd name="connsiteX36" fmla="*/ 1241410 w 1798718"/>
              <a:gd name="connsiteY36" fmla="*/ 377754 h 377754"/>
              <a:gd name="connsiteX37" fmla="*/ 1227194 w 1798718"/>
              <a:gd name="connsiteY37" fmla="*/ 377754 h 377754"/>
              <a:gd name="connsiteX38" fmla="*/ 1215228 w 1798718"/>
              <a:gd name="connsiteY38" fmla="*/ 374177 h 377754"/>
              <a:gd name="connsiteX39" fmla="*/ 1206520 w 1798718"/>
              <a:gd name="connsiteY39" fmla="*/ 351120 h 377754"/>
              <a:gd name="connsiteX40" fmla="*/ 1650705 w 1798718"/>
              <a:gd name="connsiteY40" fmla="*/ 301176 h 377754"/>
              <a:gd name="connsiteX41" fmla="*/ 1679645 w 1798718"/>
              <a:gd name="connsiteY41" fmla="*/ 330300 h 377754"/>
              <a:gd name="connsiteX42" fmla="*/ 1679645 w 1798718"/>
              <a:gd name="connsiteY42" fmla="*/ 377741 h 377754"/>
              <a:gd name="connsiteX43" fmla="*/ 1662549 w 1798718"/>
              <a:gd name="connsiteY43" fmla="*/ 377741 h 377754"/>
              <a:gd name="connsiteX44" fmla="*/ 1662549 w 1798718"/>
              <a:gd name="connsiteY44" fmla="*/ 336650 h 377754"/>
              <a:gd name="connsiteX45" fmla="*/ 1646675 w 1798718"/>
              <a:gd name="connsiteY45" fmla="*/ 315769 h 377754"/>
              <a:gd name="connsiteX46" fmla="*/ 1623229 w 1798718"/>
              <a:gd name="connsiteY46" fmla="*/ 326698 h 377754"/>
              <a:gd name="connsiteX47" fmla="*/ 1623229 w 1798718"/>
              <a:gd name="connsiteY47" fmla="*/ 377741 h 377754"/>
              <a:gd name="connsiteX48" fmla="*/ 1606133 w 1798718"/>
              <a:gd name="connsiteY48" fmla="*/ 377741 h 377754"/>
              <a:gd name="connsiteX49" fmla="*/ 1606133 w 1798718"/>
              <a:gd name="connsiteY49" fmla="*/ 303679 h 377754"/>
              <a:gd name="connsiteX50" fmla="*/ 1622924 w 1798718"/>
              <a:gd name="connsiteY50" fmla="*/ 303679 h 377754"/>
              <a:gd name="connsiteX51" fmla="*/ 1622924 w 1798718"/>
              <a:gd name="connsiteY51" fmla="*/ 312899 h 377754"/>
              <a:gd name="connsiteX52" fmla="*/ 1650705 w 1798718"/>
              <a:gd name="connsiteY52" fmla="*/ 301176 h 377754"/>
              <a:gd name="connsiteX53" fmla="*/ 1521936 w 1798718"/>
              <a:gd name="connsiteY53" fmla="*/ 301175 h 377754"/>
              <a:gd name="connsiteX54" fmla="*/ 1563515 w 1798718"/>
              <a:gd name="connsiteY54" fmla="*/ 340618 h 377754"/>
              <a:gd name="connsiteX55" fmla="*/ 1550327 w 1798718"/>
              <a:gd name="connsiteY55" fmla="*/ 371512 h 377754"/>
              <a:gd name="connsiteX56" fmla="*/ 1530029 w 1798718"/>
              <a:gd name="connsiteY56" fmla="*/ 377754 h 377754"/>
              <a:gd name="connsiteX57" fmla="*/ 1513851 w 1798718"/>
              <a:gd name="connsiteY57" fmla="*/ 377754 h 377754"/>
              <a:gd name="connsiteX58" fmla="*/ 1493576 w 1798718"/>
              <a:gd name="connsiteY58" fmla="*/ 371512 h 377754"/>
              <a:gd name="connsiteX59" fmla="*/ 1480418 w 1798718"/>
              <a:gd name="connsiteY59" fmla="*/ 340618 h 377754"/>
              <a:gd name="connsiteX60" fmla="*/ 1521936 w 1798718"/>
              <a:gd name="connsiteY60" fmla="*/ 301175 h 377754"/>
              <a:gd name="connsiteX61" fmla="*/ 1055161 w 1798718"/>
              <a:gd name="connsiteY61" fmla="*/ 301175 h 377754"/>
              <a:gd name="connsiteX62" fmla="*/ 1096740 w 1798718"/>
              <a:gd name="connsiteY62" fmla="*/ 340618 h 377754"/>
              <a:gd name="connsiteX63" fmla="*/ 1083552 w 1798718"/>
              <a:gd name="connsiteY63" fmla="*/ 371512 h 377754"/>
              <a:gd name="connsiteX64" fmla="*/ 1063254 w 1798718"/>
              <a:gd name="connsiteY64" fmla="*/ 377754 h 377754"/>
              <a:gd name="connsiteX65" fmla="*/ 1047076 w 1798718"/>
              <a:gd name="connsiteY65" fmla="*/ 377754 h 377754"/>
              <a:gd name="connsiteX66" fmla="*/ 1026801 w 1798718"/>
              <a:gd name="connsiteY66" fmla="*/ 371512 h 377754"/>
              <a:gd name="connsiteX67" fmla="*/ 1013643 w 1798718"/>
              <a:gd name="connsiteY67" fmla="*/ 340618 h 377754"/>
              <a:gd name="connsiteX68" fmla="*/ 1055161 w 1798718"/>
              <a:gd name="connsiteY68" fmla="*/ 301175 h 377754"/>
              <a:gd name="connsiteX69" fmla="*/ 1759324 w 1798718"/>
              <a:gd name="connsiteY69" fmla="*/ 301054 h 377754"/>
              <a:gd name="connsiteX70" fmla="*/ 1797239 w 1798718"/>
              <a:gd name="connsiteY70" fmla="*/ 318577 h 377754"/>
              <a:gd name="connsiteX71" fmla="*/ 1797667 w 1798718"/>
              <a:gd name="connsiteY71" fmla="*/ 318699 h 377754"/>
              <a:gd name="connsiteX72" fmla="*/ 1783502 w 1798718"/>
              <a:gd name="connsiteY72" fmla="*/ 326514 h 377754"/>
              <a:gd name="connsiteX73" fmla="*/ 1759080 w 1798718"/>
              <a:gd name="connsiteY73" fmla="*/ 314975 h 377754"/>
              <a:gd name="connsiteX74" fmla="*/ 1742533 w 1798718"/>
              <a:gd name="connsiteY74" fmla="*/ 323950 h 377754"/>
              <a:gd name="connsiteX75" fmla="*/ 1759934 w 1798718"/>
              <a:gd name="connsiteY75" fmla="*/ 332070 h 377754"/>
              <a:gd name="connsiteX76" fmla="*/ 1798705 w 1798718"/>
              <a:gd name="connsiteY76" fmla="*/ 356065 h 377754"/>
              <a:gd name="connsiteX77" fmla="*/ 1784784 w 1798718"/>
              <a:gd name="connsiteY77" fmla="*/ 376497 h 377754"/>
              <a:gd name="connsiteX78" fmla="*/ 1777513 w 1798718"/>
              <a:gd name="connsiteY78" fmla="*/ 377754 h 377754"/>
              <a:gd name="connsiteX79" fmla="*/ 1749713 w 1798718"/>
              <a:gd name="connsiteY79" fmla="*/ 377754 h 377754"/>
              <a:gd name="connsiteX80" fmla="*/ 1734489 w 1798718"/>
              <a:gd name="connsiteY80" fmla="*/ 374283 h 377754"/>
              <a:gd name="connsiteX81" fmla="*/ 1721835 w 1798718"/>
              <a:gd name="connsiteY81" fmla="*/ 362171 h 377754"/>
              <a:gd name="connsiteX82" fmla="*/ 1736122 w 1798718"/>
              <a:gd name="connsiteY82" fmla="*/ 353745 h 377754"/>
              <a:gd name="connsiteX83" fmla="*/ 1763170 w 1798718"/>
              <a:gd name="connsiteY83" fmla="*/ 366445 h 377754"/>
              <a:gd name="connsiteX84" fmla="*/ 1780571 w 1798718"/>
              <a:gd name="connsiteY84" fmla="*/ 357164 h 377754"/>
              <a:gd name="connsiteX85" fmla="*/ 1758225 w 1798718"/>
              <a:gd name="connsiteY85" fmla="*/ 348494 h 377754"/>
              <a:gd name="connsiteX86" fmla="*/ 1724400 w 1798718"/>
              <a:gd name="connsiteY86" fmla="*/ 324621 h 377754"/>
              <a:gd name="connsiteX87" fmla="*/ 1759324 w 1798718"/>
              <a:gd name="connsiteY87" fmla="*/ 301054 h 377754"/>
              <a:gd name="connsiteX88" fmla="*/ 937322 w 1798718"/>
              <a:gd name="connsiteY88" fmla="*/ 301054 h 377754"/>
              <a:gd name="connsiteX89" fmla="*/ 975299 w 1798718"/>
              <a:gd name="connsiteY89" fmla="*/ 318577 h 377754"/>
              <a:gd name="connsiteX90" fmla="*/ 975604 w 1798718"/>
              <a:gd name="connsiteY90" fmla="*/ 318699 h 377754"/>
              <a:gd name="connsiteX91" fmla="*/ 961378 w 1798718"/>
              <a:gd name="connsiteY91" fmla="*/ 326514 h 377754"/>
              <a:gd name="connsiteX92" fmla="*/ 936956 w 1798718"/>
              <a:gd name="connsiteY92" fmla="*/ 314975 h 377754"/>
              <a:gd name="connsiteX93" fmla="*/ 920348 w 1798718"/>
              <a:gd name="connsiteY93" fmla="*/ 323950 h 377754"/>
              <a:gd name="connsiteX94" fmla="*/ 937749 w 1798718"/>
              <a:gd name="connsiteY94" fmla="*/ 332070 h 377754"/>
              <a:gd name="connsiteX95" fmla="*/ 976520 w 1798718"/>
              <a:gd name="connsiteY95" fmla="*/ 356065 h 377754"/>
              <a:gd name="connsiteX96" fmla="*/ 962630 w 1798718"/>
              <a:gd name="connsiteY96" fmla="*/ 376497 h 377754"/>
              <a:gd name="connsiteX97" fmla="*/ 955368 w 1798718"/>
              <a:gd name="connsiteY97" fmla="*/ 377754 h 377754"/>
              <a:gd name="connsiteX98" fmla="*/ 927566 w 1798718"/>
              <a:gd name="connsiteY98" fmla="*/ 377754 h 377754"/>
              <a:gd name="connsiteX99" fmla="*/ 912312 w 1798718"/>
              <a:gd name="connsiteY99" fmla="*/ 374283 h 377754"/>
              <a:gd name="connsiteX100" fmla="*/ 899650 w 1798718"/>
              <a:gd name="connsiteY100" fmla="*/ 362171 h 377754"/>
              <a:gd name="connsiteX101" fmla="*/ 914182 w 1798718"/>
              <a:gd name="connsiteY101" fmla="*/ 353745 h 377754"/>
              <a:gd name="connsiteX102" fmla="*/ 941229 w 1798718"/>
              <a:gd name="connsiteY102" fmla="*/ 366445 h 377754"/>
              <a:gd name="connsiteX103" fmla="*/ 958569 w 1798718"/>
              <a:gd name="connsiteY103" fmla="*/ 357164 h 377754"/>
              <a:gd name="connsiteX104" fmla="*/ 936223 w 1798718"/>
              <a:gd name="connsiteY104" fmla="*/ 348494 h 377754"/>
              <a:gd name="connsiteX105" fmla="*/ 902459 w 1798718"/>
              <a:gd name="connsiteY105" fmla="*/ 324621 h 377754"/>
              <a:gd name="connsiteX106" fmla="*/ 937322 w 1798718"/>
              <a:gd name="connsiteY106" fmla="*/ 301054 h 377754"/>
              <a:gd name="connsiteX107" fmla="*/ 1332601 w 1798718"/>
              <a:gd name="connsiteY107" fmla="*/ 281698 h 377754"/>
              <a:gd name="connsiteX108" fmla="*/ 1349697 w 1798718"/>
              <a:gd name="connsiteY108" fmla="*/ 281698 h 377754"/>
              <a:gd name="connsiteX109" fmla="*/ 1349697 w 1798718"/>
              <a:gd name="connsiteY109" fmla="*/ 306121 h 377754"/>
              <a:gd name="connsiteX110" fmla="*/ 1375524 w 1798718"/>
              <a:gd name="connsiteY110" fmla="*/ 306121 h 377754"/>
              <a:gd name="connsiteX111" fmla="*/ 1375524 w 1798718"/>
              <a:gd name="connsiteY111" fmla="*/ 320774 h 377754"/>
              <a:gd name="connsiteX112" fmla="*/ 1349697 w 1798718"/>
              <a:gd name="connsiteY112" fmla="*/ 320774 h 377754"/>
              <a:gd name="connsiteX113" fmla="*/ 1349697 w 1798718"/>
              <a:gd name="connsiteY113" fmla="*/ 354721 h 377754"/>
              <a:gd name="connsiteX114" fmla="*/ 1361908 w 1798718"/>
              <a:gd name="connsiteY114" fmla="*/ 365589 h 377754"/>
              <a:gd name="connsiteX115" fmla="*/ 1376501 w 1798718"/>
              <a:gd name="connsiteY115" fmla="*/ 363513 h 377754"/>
              <a:gd name="connsiteX116" fmla="*/ 1376501 w 1798718"/>
              <a:gd name="connsiteY116" fmla="*/ 377754 h 377754"/>
              <a:gd name="connsiteX117" fmla="*/ 1348204 w 1798718"/>
              <a:gd name="connsiteY117" fmla="*/ 377754 h 377754"/>
              <a:gd name="connsiteX118" fmla="*/ 1339486 w 1798718"/>
              <a:gd name="connsiteY118" fmla="*/ 375580 h 377754"/>
              <a:gd name="connsiteX119" fmla="*/ 1332968 w 1798718"/>
              <a:gd name="connsiteY119" fmla="*/ 358690 h 377754"/>
              <a:gd name="connsiteX120" fmla="*/ 1332968 w 1798718"/>
              <a:gd name="connsiteY120" fmla="*/ 320774 h 377754"/>
              <a:gd name="connsiteX121" fmla="*/ 1319718 w 1798718"/>
              <a:gd name="connsiteY121" fmla="*/ 320774 h 377754"/>
              <a:gd name="connsiteX122" fmla="*/ 1319352 w 1798718"/>
              <a:gd name="connsiteY122" fmla="*/ 320774 h 377754"/>
              <a:gd name="connsiteX123" fmla="*/ 1319352 w 1798718"/>
              <a:gd name="connsiteY123" fmla="*/ 306121 h 377754"/>
              <a:gd name="connsiteX124" fmla="*/ 1332601 w 1798718"/>
              <a:gd name="connsiteY124" fmla="*/ 306121 h 377754"/>
              <a:gd name="connsiteX125" fmla="*/ 1140714 w 1798718"/>
              <a:gd name="connsiteY125" fmla="*/ 277439 h 377754"/>
              <a:gd name="connsiteX126" fmla="*/ 1157810 w 1798718"/>
              <a:gd name="connsiteY126" fmla="*/ 277439 h 377754"/>
              <a:gd name="connsiteX127" fmla="*/ 1157810 w 1798718"/>
              <a:gd name="connsiteY127" fmla="*/ 377754 h 377754"/>
              <a:gd name="connsiteX128" fmla="*/ 1140714 w 1798718"/>
              <a:gd name="connsiteY128" fmla="*/ 377754 h 377754"/>
              <a:gd name="connsiteX129" fmla="*/ 1419301 w 1798718"/>
              <a:gd name="connsiteY129" fmla="*/ 274921 h 377754"/>
              <a:gd name="connsiteX130" fmla="*/ 1436397 w 1798718"/>
              <a:gd name="connsiteY130" fmla="*/ 274921 h 377754"/>
              <a:gd name="connsiteX131" fmla="*/ 1436397 w 1798718"/>
              <a:gd name="connsiteY131" fmla="*/ 290124 h 377754"/>
              <a:gd name="connsiteX132" fmla="*/ 1419301 w 1798718"/>
              <a:gd name="connsiteY132" fmla="*/ 290124 h 377754"/>
              <a:gd name="connsiteX133" fmla="*/ 193290 w 1798718"/>
              <a:gd name="connsiteY133" fmla="*/ 82289 h 377754"/>
              <a:gd name="connsiteX134" fmla="*/ 248241 w 1798718"/>
              <a:gd name="connsiteY134" fmla="*/ 82289 h 377754"/>
              <a:gd name="connsiteX135" fmla="*/ 286401 w 1798718"/>
              <a:gd name="connsiteY135" fmla="*/ 130524 h 377754"/>
              <a:gd name="connsiteX136" fmla="*/ 325294 w 1798718"/>
              <a:gd name="connsiteY136" fmla="*/ 82289 h 377754"/>
              <a:gd name="connsiteX137" fmla="*/ 380244 w 1798718"/>
              <a:gd name="connsiteY137" fmla="*/ 82289 h 377754"/>
              <a:gd name="connsiteX138" fmla="*/ 313266 w 1798718"/>
              <a:gd name="connsiteY138" fmla="*/ 162273 h 377754"/>
              <a:gd name="connsiteX139" fmla="*/ 376520 w 1798718"/>
              <a:gd name="connsiteY139" fmla="*/ 238654 h 377754"/>
              <a:gd name="connsiteX140" fmla="*/ 321569 w 1798718"/>
              <a:gd name="connsiteY140" fmla="*/ 238654 h 377754"/>
              <a:gd name="connsiteX141" fmla="*/ 286218 w 1798718"/>
              <a:gd name="connsiteY141" fmla="*/ 193839 h 377754"/>
              <a:gd name="connsiteX142" fmla="*/ 250866 w 1798718"/>
              <a:gd name="connsiteY142" fmla="*/ 238654 h 377754"/>
              <a:gd name="connsiteX143" fmla="*/ 195916 w 1798718"/>
              <a:gd name="connsiteY143" fmla="*/ 238654 h 377754"/>
              <a:gd name="connsiteX144" fmla="*/ 259903 w 1798718"/>
              <a:gd name="connsiteY144" fmla="*/ 162273 h 377754"/>
              <a:gd name="connsiteX145" fmla="*/ 80947 w 1798718"/>
              <a:gd name="connsiteY145" fmla="*/ 74900 h 377754"/>
              <a:gd name="connsiteX146" fmla="*/ 35643 w 1798718"/>
              <a:gd name="connsiteY146" fmla="*/ 109154 h 377754"/>
              <a:gd name="connsiteX147" fmla="*/ 127533 w 1798718"/>
              <a:gd name="connsiteY147" fmla="*/ 109154 h 377754"/>
              <a:gd name="connsiteX148" fmla="*/ 80947 w 1798718"/>
              <a:gd name="connsiteY148" fmla="*/ 74900 h 377754"/>
              <a:gd name="connsiteX149" fmla="*/ 1365022 w 1798718"/>
              <a:gd name="connsiteY149" fmla="*/ 74351 h 377754"/>
              <a:gd name="connsiteX150" fmla="*/ 1365172 w 1798718"/>
              <a:gd name="connsiteY150" fmla="*/ 74390 h 377754"/>
              <a:gd name="connsiteX151" fmla="*/ 1338585 w 1798718"/>
              <a:gd name="connsiteY151" fmla="*/ 80907 h 377754"/>
              <a:gd name="connsiteX152" fmla="*/ 1320084 w 1798718"/>
              <a:gd name="connsiteY152" fmla="*/ 108665 h 377754"/>
              <a:gd name="connsiteX153" fmla="*/ 1411669 w 1798718"/>
              <a:gd name="connsiteY153" fmla="*/ 108665 h 377754"/>
              <a:gd name="connsiteX154" fmla="*/ 1395558 w 1798718"/>
              <a:gd name="connsiteY154" fmla="*/ 82144 h 377754"/>
              <a:gd name="connsiteX155" fmla="*/ 1365172 w 1798718"/>
              <a:gd name="connsiteY155" fmla="*/ 74390 h 377754"/>
              <a:gd name="connsiteX156" fmla="*/ 1365328 w 1798718"/>
              <a:gd name="connsiteY156" fmla="*/ 74351 h 377754"/>
              <a:gd name="connsiteX157" fmla="*/ 963394 w 1798718"/>
              <a:gd name="connsiteY157" fmla="*/ 74351 h 377754"/>
              <a:gd name="connsiteX158" fmla="*/ 963544 w 1798718"/>
              <a:gd name="connsiteY158" fmla="*/ 74390 h 377754"/>
              <a:gd name="connsiteX159" fmla="*/ 936957 w 1798718"/>
              <a:gd name="connsiteY159" fmla="*/ 80907 h 377754"/>
              <a:gd name="connsiteX160" fmla="*/ 918456 w 1798718"/>
              <a:gd name="connsiteY160" fmla="*/ 108665 h 377754"/>
              <a:gd name="connsiteX161" fmla="*/ 1010041 w 1798718"/>
              <a:gd name="connsiteY161" fmla="*/ 108665 h 377754"/>
              <a:gd name="connsiteX162" fmla="*/ 993907 w 1798718"/>
              <a:gd name="connsiteY162" fmla="*/ 82144 h 377754"/>
              <a:gd name="connsiteX163" fmla="*/ 963544 w 1798718"/>
              <a:gd name="connsiteY163" fmla="*/ 74390 h 377754"/>
              <a:gd name="connsiteX164" fmla="*/ 963700 w 1798718"/>
              <a:gd name="connsiteY164" fmla="*/ 74351 h 377754"/>
              <a:gd name="connsiteX165" fmla="*/ 81741 w 1798718"/>
              <a:gd name="connsiteY165" fmla="*/ 47486 h 377754"/>
              <a:gd name="connsiteX166" fmla="*/ 163740 w 1798718"/>
              <a:gd name="connsiteY166" fmla="*/ 135530 h 377754"/>
              <a:gd name="connsiteX167" fmla="*/ 34239 w 1798718"/>
              <a:gd name="connsiteY167" fmla="*/ 135530 h 377754"/>
              <a:gd name="connsiteX168" fmla="*/ 83084 w 1798718"/>
              <a:gd name="connsiteY168" fmla="*/ 177231 h 377754"/>
              <a:gd name="connsiteX169" fmla="*/ 83084 w 1798718"/>
              <a:gd name="connsiteY169" fmla="*/ 177353 h 377754"/>
              <a:gd name="connsiteX170" fmla="*/ 121794 w 1798718"/>
              <a:gd name="connsiteY170" fmla="*/ 159037 h 377754"/>
              <a:gd name="connsiteX171" fmla="*/ 160015 w 1798718"/>
              <a:gd name="connsiteY171" fmla="*/ 159037 h 377754"/>
              <a:gd name="connsiteX172" fmla="*/ 84244 w 1798718"/>
              <a:gd name="connsiteY172" fmla="*/ 204646 h 377754"/>
              <a:gd name="connsiteX173" fmla="*/ 5742 w 1798718"/>
              <a:gd name="connsiteY173" fmla="*/ 157431 h 377754"/>
              <a:gd name="connsiteX174" fmla="*/ 0 w 1798718"/>
              <a:gd name="connsiteY174" fmla="*/ 125716 h 377754"/>
              <a:gd name="connsiteX175" fmla="*/ 0 w 1798718"/>
              <a:gd name="connsiteY175" fmla="*/ 125558 h 377754"/>
              <a:gd name="connsiteX176" fmla="*/ 5127 w 1798718"/>
              <a:gd name="connsiteY176" fmla="*/ 95912 h 377754"/>
              <a:gd name="connsiteX177" fmla="*/ 81741 w 1798718"/>
              <a:gd name="connsiteY177" fmla="*/ 47486 h 377754"/>
              <a:gd name="connsiteX178" fmla="*/ 1586107 w 1798718"/>
              <a:gd name="connsiteY178" fmla="*/ 47121 h 377754"/>
              <a:gd name="connsiteX179" fmla="*/ 1643683 w 1798718"/>
              <a:gd name="connsiteY179" fmla="*/ 104941 h 377754"/>
              <a:gd name="connsiteX180" fmla="*/ 1643683 w 1798718"/>
              <a:gd name="connsiteY180" fmla="*/ 199395 h 377754"/>
              <a:gd name="connsiteX181" fmla="*/ 1609675 w 1798718"/>
              <a:gd name="connsiteY181" fmla="*/ 199395 h 377754"/>
              <a:gd name="connsiteX182" fmla="*/ 1609675 w 1798718"/>
              <a:gd name="connsiteY182" fmla="*/ 117641 h 377754"/>
              <a:gd name="connsiteX183" fmla="*/ 1578108 w 1798718"/>
              <a:gd name="connsiteY183" fmla="*/ 76245 h 377754"/>
              <a:gd name="connsiteX184" fmla="*/ 1531522 w 1798718"/>
              <a:gd name="connsiteY184" fmla="*/ 97920 h 377754"/>
              <a:gd name="connsiteX185" fmla="*/ 1531522 w 1798718"/>
              <a:gd name="connsiteY185" fmla="*/ 199395 h 377754"/>
              <a:gd name="connsiteX186" fmla="*/ 1497453 w 1798718"/>
              <a:gd name="connsiteY186" fmla="*/ 199395 h 377754"/>
              <a:gd name="connsiteX187" fmla="*/ 1497453 w 1798718"/>
              <a:gd name="connsiteY187" fmla="*/ 52066 h 377754"/>
              <a:gd name="connsiteX188" fmla="*/ 1497637 w 1798718"/>
              <a:gd name="connsiteY188" fmla="*/ 52066 h 377754"/>
              <a:gd name="connsiteX189" fmla="*/ 1531156 w 1798718"/>
              <a:gd name="connsiteY189" fmla="*/ 52066 h 377754"/>
              <a:gd name="connsiteX190" fmla="*/ 1531156 w 1798718"/>
              <a:gd name="connsiteY190" fmla="*/ 70383 h 377754"/>
              <a:gd name="connsiteX191" fmla="*/ 1586107 w 1798718"/>
              <a:gd name="connsiteY191" fmla="*/ 47121 h 377754"/>
              <a:gd name="connsiteX192" fmla="*/ 1365877 w 1798718"/>
              <a:gd name="connsiteY192" fmla="*/ 46937 h 377754"/>
              <a:gd name="connsiteX193" fmla="*/ 1447876 w 1798718"/>
              <a:gd name="connsiteY193" fmla="*/ 134981 h 377754"/>
              <a:gd name="connsiteX194" fmla="*/ 1318680 w 1798718"/>
              <a:gd name="connsiteY194" fmla="*/ 134981 h 377754"/>
              <a:gd name="connsiteX195" fmla="*/ 1367220 w 1798718"/>
              <a:gd name="connsiteY195" fmla="*/ 176682 h 377754"/>
              <a:gd name="connsiteX196" fmla="*/ 1367220 w 1798718"/>
              <a:gd name="connsiteY196" fmla="*/ 176865 h 377754"/>
              <a:gd name="connsiteX197" fmla="*/ 1405930 w 1798718"/>
              <a:gd name="connsiteY197" fmla="*/ 158548 h 377754"/>
              <a:gd name="connsiteX198" fmla="*/ 1444090 w 1798718"/>
              <a:gd name="connsiteY198" fmla="*/ 158548 h 377754"/>
              <a:gd name="connsiteX199" fmla="*/ 1368319 w 1798718"/>
              <a:gd name="connsiteY199" fmla="*/ 204097 h 377754"/>
              <a:gd name="connsiteX200" fmla="*/ 1284122 w 1798718"/>
              <a:gd name="connsiteY200" fmla="*/ 125090 h 377754"/>
              <a:gd name="connsiteX201" fmla="*/ 1365877 w 1798718"/>
              <a:gd name="connsiteY201" fmla="*/ 46937 h 377754"/>
              <a:gd name="connsiteX202" fmla="*/ 964188 w 1798718"/>
              <a:gd name="connsiteY202" fmla="*/ 46937 h 377754"/>
              <a:gd name="connsiteX203" fmla="*/ 1046248 w 1798718"/>
              <a:gd name="connsiteY203" fmla="*/ 134981 h 377754"/>
              <a:gd name="connsiteX204" fmla="*/ 917052 w 1798718"/>
              <a:gd name="connsiteY204" fmla="*/ 134981 h 377754"/>
              <a:gd name="connsiteX205" fmla="*/ 965592 w 1798718"/>
              <a:gd name="connsiteY205" fmla="*/ 176682 h 377754"/>
              <a:gd name="connsiteX206" fmla="*/ 965592 w 1798718"/>
              <a:gd name="connsiteY206" fmla="*/ 176865 h 377754"/>
              <a:gd name="connsiteX207" fmla="*/ 1004302 w 1798718"/>
              <a:gd name="connsiteY207" fmla="*/ 158548 h 377754"/>
              <a:gd name="connsiteX208" fmla="*/ 1042462 w 1798718"/>
              <a:gd name="connsiteY208" fmla="*/ 158548 h 377754"/>
              <a:gd name="connsiteX209" fmla="*/ 966691 w 1798718"/>
              <a:gd name="connsiteY209" fmla="*/ 204097 h 377754"/>
              <a:gd name="connsiteX210" fmla="*/ 882494 w 1798718"/>
              <a:gd name="connsiteY210" fmla="*/ 125090 h 377754"/>
              <a:gd name="connsiteX211" fmla="*/ 964188 w 1798718"/>
              <a:gd name="connsiteY211" fmla="*/ 46937 h 377754"/>
              <a:gd name="connsiteX212" fmla="*/ 759831 w 1798718"/>
              <a:gd name="connsiteY212" fmla="*/ 46937 h 377754"/>
              <a:gd name="connsiteX213" fmla="*/ 839204 w 1798718"/>
              <a:gd name="connsiteY213" fmla="*/ 101888 h 377754"/>
              <a:gd name="connsiteX214" fmla="*/ 805013 w 1798718"/>
              <a:gd name="connsiteY214" fmla="*/ 101888 h 377754"/>
              <a:gd name="connsiteX215" fmla="*/ 762273 w 1798718"/>
              <a:gd name="connsiteY215" fmla="*/ 76244 h 377754"/>
              <a:gd name="connsiteX216" fmla="*/ 711780 w 1798718"/>
              <a:gd name="connsiteY216" fmla="*/ 123441 h 377754"/>
              <a:gd name="connsiteX217" fmla="*/ 759526 w 1798718"/>
              <a:gd name="connsiteY217" fmla="*/ 175278 h 377754"/>
              <a:gd name="connsiteX218" fmla="*/ 759282 w 1798718"/>
              <a:gd name="connsiteY218" fmla="*/ 175034 h 377754"/>
              <a:gd name="connsiteX219" fmla="*/ 806112 w 1798718"/>
              <a:gd name="connsiteY219" fmla="*/ 147619 h 377754"/>
              <a:gd name="connsiteX220" fmla="*/ 841769 w 1798718"/>
              <a:gd name="connsiteY220" fmla="*/ 147619 h 377754"/>
              <a:gd name="connsiteX221" fmla="*/ 762823 w 1798718"/>
              <a:gd name="connsiteY221" fmla="*/ 204097 h 377754"/>
              <a:gd name="connsiteX222" fmla="*/ 676978 w 1798718"/>
              <a:gd name="connsiteY222" fmla="*/ 121793 h 377754"/>
              <a:gd name="connsiteX223" fmla="*/ 759831 w 1798718"/>
              <a:gd name="connsiteY223" fmla="*/ 46937 h 377754"/>
              <a:gd name="connsiteX224" fmla="*/ 1712982 w 1798718"/>
              <a:gd name="connsiteY224" fmla="*/ 9021 h 377754"/>
              <a:gd name="connsiteX225" fmla="*/ 1746990 w 1798718"/>
              <a:gd name="connsiteY225" fmla="*/ 9021 h 377754"/>
              <a:gd name="connsiteX226" fmla="*/ 1746990 w 1798718"/>
              <a:gd name="connsiteY226" fmla="*/ 57012 h 377754"/>
              <a:gd name="connsiteX227" fmla="*/ 1798338 w 1798718"/>
              <a:gd name="connsiteY227" fmla="*/ 57012 h 377754"/>
              <a:gd name="connsiteX228" fmla="*/ 1798338 w 1798718"/>
              <a:gd name="connsiteY228" fmla="*/ 86075 h 377754"/>
              <a:gd name="connsiteX229" fmla="*/ 1746990 w 1798718"/>
              <a:gd name="connsiteY229" fmla="*/ 86075 h 377754"/>
              <a:gd name="connsiteX230" fmla="*/ 1746990 w 1798718"/>
              <a:gd name="connsiteY230" fmla="*/ 153603 h 377754"/>
              <a:gd name="connsiteX231" fmla="*/ 1770863 w 1798718"/>
              <a:gd name="connsiteY231" fmla="*/ 175278 h 377754"/>
              <a:gd name="connsiteX232" fmla="*/ 1798718 w 1798718"/>
              <a:gd name="connsiteY232" fmla="*/ 171307 h 377754"/>
              <a:gd name="connsiteX233" fmla="*/ 1798718 w 1798718"/>
              <a:gd name="connsiteY233" fmla="*/ 201158 h 377754"/>
              <a:gd name="connsiteX234" fmla="*/ 1763353 w 1798718"/>
              <a:gd name="connsiteY234" fmla="*/ 204341 h 377754"/>
              <a:gd name="connsiteX235" fmla="*/ 1713164 w 1798718"/>
              <a:gd name="connsiteY235" fmla="*/ 161601 h 377754"/>
              <a:gd name="connsiteX236" fmla="*/ 1713164 w 1798718"/>
              <a:gd name="connsiteY236" fmla="*/ 86075 h 377754"/>
              <a:gd name="connsiteX237" fmla="*/ 1686850 w 1798718"/>
              <a:gd name="connsiteY237" fmla="*/ 86075 h 377754"/>
              <a:gd name="connsiteX238" fmla="*/ 1686850 w 1798718"/>
              <a:gd name="connsiteY238" fmla="*/ 57012 h 377754"/>
              <a:gd name="connsiteX239" fmla="*/ 1712982 w 1798718"/>
              <a:gd name="connsiteY239" fmla="*/ 57012 h 377754"/>
              <a:gd name="connsiteX240" fmla="*/ 461205 w 1798718"/>
              <a:gd name="connsiteY240" fmla="*/ 6273 h 377754"/>
              <a:gd name="connsiteX241" fmla="*/ 516156 w 1798718"/>
              <a:gd name="connsiteY241" fmla="*/ 6273 h 377754"/>
              <a:gd name="connsiteX242" fmla="*/ 554316 w 1798718"/>
              <a:gd name="connsiteY242" fmla="*/ 54447 h 377754"/>
              <a:gd name="connsiteX243" fmla="*/ 593026 w 1798718"/>
              <a:gd name="connsiteY243" fmla="*/ 6273 h 377754"/>
              <a:gd name="connsiteX244" fmla="*/ 647977 w 1798718"/>
              <a:gd name="connsiteY244" fmla="*/ 6273 h 377754"/>
              <a:gd name="connsiteX245" fmla="*/ 581303 w 1798718"/>
              <a:gd name="connsiteY245" fmla="*/ 86257 h 377754"/>
              <a:gd name="connsiteX246" fmla="*/ 644435 w 1798718"/>
              <a:gd name="connsiteY246" fmla="*/ 162456 h 377754"/>
              <a:gd name="connsiteX247" fmla="*/ 589484 w 1798718"/>
              <a:gd name="connsiteY247" fmla="*/ 162456 h 377754"/>
              <a:gd name="connsiteX248" fmla="*/ 554133 w 1798718"/>
              <a:gd name="connsiteY248" fmla="*/ 117579 h 377754"/>
              <a:gd name="connsiteX249" fmla="*/ 519026 w 1798718"/>
              <a:gd name="connsiteY249" fmla="*/ 162456 h 377754"/>
              <a:gd name="connsiteX250" fmla="*/ 464075 w 1798718"/>
              <a:gd name="connsiteY250" fmla="*/ 162456 h 377754"/>
              <a:gd name="connsiteX251" fmla="*/ 527940 w 1798718"/>
              <a:gd name="connsiteY251" fmla="*/ 86013 h 377754"/>
              <a:gd name="connsiteX252" fmla="*/ 408649 w 1798718"/>
              <a:gd name="connsiteY252" fmla="*/ 5922 h 377754"/>
              <a:gd name="connsiteX253" fmla="*/ 432339 w 1798718"/>
              <a:gd name="connsiteY253" fmla="*/ 5922 h 377754"/>
              <a:gd name="connsiteX254" fmla="*/ 432339 w 1798718"/>
              <a:gd name="connsiteY254" fmla="*/ 238608 h 377754"/>
              <a:gd name="connsiteX255" fmla="*/ 408649 w 1798718"/>
              <a:gd name="connsiteY255" fmla="*/ 238608 h 377754"/>
              <a:gd name="connsiteX256" fmla="*/ 1197313 w 1798718"/>
              <a:gd name="connsiteY256" fmla="*/ 0 h 377754"/>
              <a:gd name="connsiteX257" fmla="*/ 1231321 w 1798718"/>
              <a:gd name="connsiteY257" fmla="*/ 0 h 377754"/>
              <a:gd name="connsiteX258" fmla="*/ 1231321 w 1798718"/>
              <a:gd name="connsiteY258" fmla="*/ 199410 h 377754"/>
              <a:gd name="connsiteX259" fmla="*/ 1197313 w 1798718"/>
              <a:gd name="connsiteY259" fmla="*/ 199410 h 377754"/>
              <a:gd name="connsiteX260" fmla="*/ 1099074 w 1798718"/>
              <a:gd name="connsiteY260" fmla="*/ 0 h 377754"/>
              <a:gd name="connsiteX261" fmla="*/ 1133082 w 1798718"/>
              <a:gd name="connsiteY261" fmla="*/ 0 h 377754"/>
              <a:gd name="connsiteX262" fmla="*/ 1133082 w 1798718"/>
              <a:gd name="connsiteY262" fmla="*/ 199410 h 377754"/>
              <a:gd name="connsiteX263" fmla="*/ 1099074 w 1798718"/>
              <a:gd name="connsiteY263" fmla="*/ 199410 h 37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1798718" h="377754">
                <a:moveTo>
                  <a:pt x="1518316" y="312572"/>
                </a:moveTo>
                <a:cubicBezTo>
                  <a:pt x="1504975" y="314590"/>
                  <a:pt x="1495804" y="327037"/>
                  <a:pt x="1497819" y="340374"/>
                </a:cubicBezTo>
                <a:cubicBezTo>
                  <a:pt x="1497819" y="348219"/>
                  <a:pt x="1500017" y="354523"/>
                  <a:pt x="1504131" y="358866"/>
                </a:cubicBezTo>
                <a:lnTo>
                  <a:pt x="1521815" y="365544"/>
                </a:lnTo>
                <a:lnTo>
                  <a:pt x="1521692" y="365589"/>
                </a:lnTo>
                <a:lnTo>
                  <a:pt x="1521936" y="365589"/>
                </a:lnTo>
                <a:lnTo>
                  <a:pt x="1521815" y="365544"/>
                </a:lnTo>
                <a:lnTo>
                  <a:pt x="1539741" y="358866"/>
                </a:lnTo>
                <a:cubicBezTo>
                  <a:pt x="1543901" y="354523"/>
                  <a:pt x="1546114" y="348219"/>
                  <a:pt x="1546114" y="340374"/>
                </a:cubicBezTo>
                <a:cubicBezTo>
                  <a:pt x="1546481" y="337952"/>
                  <a:pt x="1546481" y="335488"/>
                  <a:pt x="1546114" y="333067"/>
                </a:cubicBezTo>
                <a:cubicBezTo>
                  <a:pt x="1544100" y="319731"/>
                  <a:pt x="1531650" y="310555"/>
                  <a:pt x="1518316" y="312572"/>
                </a:cubicBezTo>
                <a:close/>
                <a:moveTo>
                  <a:pt x="1051541" y="312572"/>
                </a:moveTo>
                <a:cubicBezTo>
                  <a:pt x="1038200" y="314590"/>
                  <a:pt x="1029029" y="327037"/>
                  <a:pt x="1031044" y="340374"/>
                </a:cubicBezTo>
                <a:cubicBezTo>
                  <a:pt x="1031044" y="348219"/>
                  <a:pt x="1033242" y="354523"/>
                  <a:pt x="1037356" y="358866"/>
                </a:cubicBezTo>
                <a:lnTo>
                  <a:pt x="1055040" y="365544"/>
                </a:lnTo>
                <a:lnTo>
                  <a:pt x="1054917" y="365589"/>
                </a:lnTo>
                <a:lnTo>
                  <a:pt x="1055161" y="365589"/>
                </a:lnTo>
                <a:lnTo>
                  <a:pt x="1055040" y="365544"/>
                </a:lnTo>
                <a:lnTo>
                  <a:pt x="1072966" y="358866"/>
                </a:lnTo>
                <a:cubicBezTo>
                  <a:pt x="1077126" y="354523"/>
                  <a:pt x="1079339" y="348219"/>
                  <a:pt x="1079339" y="340374"/>
                </a:cubicBezTo>
                <a:cubicBezTo>
                  <a:pt x="1079706" y="337952"/>
                  <a:pt x="1079706" y="335488"/>
                  <a:pt x="1079339" y="333067"/>
                </a:cubicBezTo>
                <a:cubicBezTo>
                  <a:pt x="1077325" y="319731"/>
                  <a:pt x="1064875" y="310555"/>
                  <a:pt x="1051541" y="312572"/>
                </a:cubicBezTo>
                <a:close/>
                <a:moveTo>
                  <a:pt x="1419301" y="303679"/>
                </a:moveTo>
                <a:lnTo>
                  <a:pt x="1436397" y="303679"/>
                </a:lnTo>
                <a:lnTo>
                  <a:pt x="1436397" y="377740"/>
                </a:lnTo>
                <a:lnTo>
                  <a:pt x="1419301" y="377740"/>
                </a:lnTo>
                <a:close/>
                <a:moveTo>
                  <a:pt x="1206520" y="303679"/>
                </a:moveTo>
                <a:lnTo>
                  <a:pt x="1223616" y="303679"/>
                </a:lnTo>
                <a:lnTo>
                  <a:pt x="1223616" y="344770"/>
                </a:lnTo>
                <a:cubicBezTo>
                  <a:pt x="1223616" y="359485"/>
                  <a:pt x="1228073" y="365591"/>
                  <a:pt x="1239490" y="365591"/>
                </a:cubicBezTo>
                <a:cubicBezTo>
                  <a:pt x="1248722" y="366336"/>
                  <a:pt x="1257679" y="362218"/>
                  <a:pt x="1263119" y="354722"/>
                </a:cubicBezTo>
                <a:lnTo>
                  <a:pt x="1263119" y="303679"/>
                </a:lnTo>
                <a:lnTo>
                  <a:pt x="1280092" y="303679"/>
                </a:lnTo>
                <a:lnTo>
                  <a:pt x="1280092" y="377740"/>
                </a:lnTo>
                <a:lnTo>
                  <a:pt x="1263241" y="377740"/>
                </a:lnTo>
                <a:lnTo>
                  <a:pt x="1263241" y="368521"/>
                </a:lnTo>
                <a:lnTo>
                  <a:pt x="1241410" y="377754"/>
                </a:lnTo>
                <a:lnTo>
                  <a:pt x="1227194" y="377754"/>
                </a:lnTo>
                <a:lnTo>
                  <a:pt x="1215228" y="374177"/>
                </a:lnTo>
                <a:cubicBezTo>
                  <a:pt x="1209909" y="369727"/>
                  <a:pt x="1206520" y="362446"/>
                  <a:pt x="1206520" y="351120"/>
                </a:cubicBezTo>
                <a:close/>
                <a:moveTo>
                  <a:pt x="1650705" y="301176"/>
                </a:moveTo>
                <a:cubicBezTo>
                  <a:pt x="1666152" y="301176"/>
                  <a:pt x="1679645" y="307648"/>
                  <a:pt x="1679645" y="330300"/>
                </a:cubicBezTo>
                <a:lnTo>
                  <a:pt x="1679645" y="377741"/>
                </a:lnTo>
                <a:lnTo>
                  <a:pt x="1662549" y="377741"/>
                </a:lnTo>
                <a:lnTo>
                  <a:pt x="1662549" y="336650"/>
                </a:lnTo>
                <a:cubicBezTo>
                  <a:pt x="1662549" y="321874"/>
                  <a:pt x="1658153" y="315769"/>
                  <a:pt x="1646675" y="315769"/>
                </a:cubicBezTo>
                <a:cubicBezTo>
                  <a:pt x="1637492" y="315079"/>
                  <a:pt x="1628608" y="319219"/>
                  <a:pt x="1623229" y="326698"/>
                </a:cubicBezTo>
                <a:lnTo>
                  <a:pt x="1623229" y="377741"/>
                </a:lnTo>
                <a:lnTo>
                  <a:pt x="1606133" y="377741"/>
                </a:lnTo>
                <a:lnTo>
                  <a:pt x="1606133" y="303679"/>
                </a:lnTo>
                <a:lnTo>
                  <a:pt x="1622924" y="303679"/>
                </a:lnTo>
                <a:lnTo>
                  <a:pt x="1622924" y="312899"/>
                </a:lnTo>
                <a:cubicBezTo>
                  <a:pt x="1630019" y="305111"/>
                  <a:pt x="1640172" y="300825"/>
                  <a:pt x="1650705" y="301176"/>
                </a:cubicBezTo>
                <a:close/>
                <a:moveTo>
                  <a:pt x="1521936" y="301175"/>
                </a:moveTo>
                <a:cubicBezTo>
                  <a:pt x="1551304" y="301175"/>
                  <a:pt x="1563515" y="320774"/>
                  <a:pt x="1563515" y="340618"/>
                </a:cubicBezTo>
                <a:cubicBezTo>
                  <a:pt x="1563515" y="355393"/>
                  <a:pt x="1558188" y="365299"/>
                  <a:pt x="1550327" y="371512"/>
                </a:cubicBezTo>
                <a:lnTo>
                  <a:pt x="1530029" y="377754"/>
                </a:lnTo>
                <a:lnTo>
                  <a:pt x="1513851" y="377754"/>
                </a:lnTo>
                <a:lnTo>
                  <a:pt x="1493576" y="371512"/>
                </a:lnTo>
                <a:cubicBezTo>
                  <a:pt x="1485730" y="365299"/>
                  <a:pt x="1480418" y="355393"/>
                  <a:pt x="1480418" y="340618"/>
                </a:cubicBezTo>
                <a:cubicBezTo>
                  <a:pt x="1480418" y="320774"/>
                  <a:pt x="1492568" y="301175"/>
                  <a:pt x="1521936" y="301175"/>
                </a:cubicBezTo>
                <a:close/>
                <a:moveTo>
                  <a:pt x="1055161" y="301175"/>
                </a:moveTo>
                <a:cubicBezTo>
                  <a:pt x="1084529" y="301175"/>
                  <a:pt x="1096740" y="320774"/>
                  <a:pt x="1096740" y="340618"/>
                </a:cubicBezTo>
                <a:cubicBezTo>
                  <a:pt x="1096740" y="355393"/>
                  <a:pt x="1091413" y="365299"/>
                  <a:pt x="1083552" y="371512"/>
                </a:cubicBezTo>
                <a:lnTo>
                  <a:pt x="1063254" y="377754"/>
                </a:lnTo>
                <a:lnTo>
                  <a:pt x="1047076" y="377754"/>
                </a:lnTo>
                <a:lnTo>
                  <a:pt x="1026801" y="371512"/>
                </a:lnTo>
                <a:cubicBezTo>
                  <a:pt x="1018955" y="365299"/>
                  <a:pt x="1013643" y="355393"/>
                  <a:pt x="1013643" y="340618"/>
                </a:cubicBezTo>
                <a:cubicBezTo>
                  <a:pt x="1013643" y="320774"/>
                  <a:pt x="1025793" y="301175"/>
                  <a:pt x="1055161" y="301175"/>
                </a:cubicBezTo>
                <a:close/>
                <a:moveTo>
                  <a:pt x="1759324" y="301054"/>
                </a:moveTo>
                <a:cubicBezTo>
                  <a:pt x="1774038" y="300485"/>
                  <a:pt x="1788136" y="307001"/>
                  <a:pt x="1797239" y="318577"/>
                </a:cubicBezTo>
                <a:lnTo>
                  <a:pt x="1797667" y="318699"/>
                </a:lnTo>
                <a:lnTo>
                  <a:pt x="1783502" y="326514"/>
                </a:lnTo>
                <a:cubicBezTo>
                  <a:pt x="1777976" y="318616"/>
                  <a:pt x="1768690" y="314228"/>
                  <a:pt x="1759080" y="314975"/>
                </a:cubicBezTo>
                <a:cubicBezTo>
                  <a:pt x="1746685" y="314975"/>
                  <a:pt x="1742533" y="319798"/>
                  <a:pt x="1742533" y="323950"/>
                </a:cubicBezTo>
                <a:cubicBezTo>
                  <a:pt x="1742533" y="329689"/>
                  <a:pt x="1749677" y="330666"/>
                  <a:pt x="1759934" y="332070"/>
                </a:cubicBezTo>
                <a:cubicBezTo>
                  <a:pt x="1780388" y="334695"/>
                  <a:pt x="1798705" y="337749"/>
                  <a:pt x="1798705" y="356065"/>
                </a:cubicBezTo>
                <a:cubicBezTo>
                  <a:pt x="1798705" y="367025"/>
                  <a:pt x="1792508" y="373131"/>
                  <a:pt x="1784784" y="376497"/>
                </a:cubicBezTo>
                <a:lnTo>
                  <a:pt x="1777513" y="377754"/>
                </a:lnTo>
                <a:lnTo>
                  <a:pt x="1749713" y="377754"/>
                </a:lnTo>
                <a:lnTo>
                  <a:pt x="1734489" y="374283"/>
                </a:lnTo>
                <a:cubicBezTo>
                  <a:pt x="1728475" y="370688"/>
                  <a:pt x="1724888" y="366109"/>
                  <a:pt x="1721835" y="362171"/>
                </a:cubicBezTo>
                <a:lnTo>
                  <a:pt x="1736122" y="353745"/>
                </a:lnTo>
                <a:cubicBezTo>
                  <a:pt x="1742185" y="362551"/>
                  <a:pt x="1752522" y="367404"/>
                  <a:pt x="1763170" y="366445"/>
                </a:cubicBezTo>
                <a:cubicBezTo>
                  <a:pt x="1772268" y="366445"/>
                  <a:pt x="1780571" y="363697"/>
                  <a:pt x="1780571" y="357164"/>
                </a:cubicBezTo>
                <a:cubicBezTo>
                  <a:pt x="1780571" y="351547"/>
                  <a:pt x="1776541" y="350998"/>
                  <a:pt x="1758225" y="348494"/>
                </a:cubicBezTo>
                <a:cubicBezTo>
                  <a:pt x="1730200" y="344892"/>
                  <a:pt x="1724400" y="335917"/>
                  <a:pt x="1724400" y="324621"/>
                </a:cubicBezTo>
                <a:cubicBezTo>
                  <a:pt x="1724400" y="316867"/>
                  <a:pt x="1730444" y="301054"/>
                  <a:pt x="1759324" y="301054"/>
                </a:cubicBezTo>
                <a:close/>
                <a:moveTo>
                  <a:pt x="937322" y="301054"/>
                </a:moveTo>
                <a:cubicBezTo>
                  <a:pt x="952054" y="300485"/>
                  <a:pt x="966171" y="306999"/>
                  <a:pt x="975299" y="318577"/>
                </a:cubicBezTo>
                <a:lnTo>
                  <a:pt x="975604" y="318699"/>
                </a:lnTo>
                <a:lnTo>
                  <a:pt x="961378" y="326514"/>
                </a:lnTo>
                <a:cubicBezTo>
                  <a:pt x="955870" y="318597"/>
                  <a:pt x="946572" y="314203"/>
                  <a:pt x="936956" y="314975"/>
                </a:cubicBezTo>
                <a:cubicBezTo>
                  <a:pt x="924500" y="314975"/>
                  <a:pt x="920348" y="319798"/>
                  <a:pt x="920348" y="323950"/>
                </a:cubicBezTo>
                <a:cubicBezTo>
                  <a:pt x="920348" y="329689"/>
                  <a:pt x="927553" y="330666"/>
                  <a:pt x="937749" y="332070"/>
                </a:cubicBezTo>
                <a:cubicBezTo>
                  <a:pt x="958203" y="334695"/>
                  <a:pt x="976520" y="337749"/>
                  <a:pt x="976520" y="356065"/>
                </a:cubicBezTo>
                <a:cubicBezTo>
                  <a:pt x="976520" y="367025"/>
                  <a:pt x="970338" y="373131"/>
                  <a:pt x="962630" y="376497"/>
                </a:cubicBezTo>
                <a:lnTo>
                  <a:pt x="955368" y="377754"/>
                </a:lnTo>
                <a:lnTo>
                  <a:pt x="927566" y="377754"/>
                </a:lnTo>
                <a:lnTo>
                  <a:pt x="912312" y="374283"/>
                </a:lnTo>
                <a:cubicBezTo>
                  <a:pt x="906290" y="370688"/>
                  <a:pt x="902703" y="366109"/>
                  <a:pt x="899650" y="362171"/>
                </a:cubicBezTo>
                <a:lnTo>
                  <a:pt x="914182" y="353745"/>
                </a:lnTo>
                <a:cubicBezTo>
                  <a:pt x="920238" y="362561"/>
                  <a:pt x="930581" y="367418"/>
                  <a:pt x="941229" y="366445"/>
                </a:cubicBezTo>
                <a:cubicBezTo>
                  <a:pt x="950327" y="366445"/>
                  <a:pt x="958569" y="363697"/>
                  <a:pt x="958569" y="357164"/>
                </a:cubicBezTo>
                <a:cubicBezTo>
                  <a:pt x="958569" y="351547"/>
                  <a:pt x="954540" y="350998"/>
                  <a:pt x="936223" y="348494"/>
                </a:cubicBezTo>
                <a:cubicBezTo>
                  <a:pt x="908198" y="344892"/>
                  <a:pt x="902459" y="335917"/>
                  <a:pt x="902459" y="324621"/>
                </a:cubicBezTo>
                <a:cubicBezTo>
                  <a:pt x="902459" y="316867"/>
                  <a:pt x="908503" y="301054"/>
                  <a:pt x="937322" y="301054"/>
                </a:cubicBezTo>
                <a:close/>
                <a:moveTo>
                  <a:pt x="1332601" y="281698"/>
                </a:moveTo>
                <a:lnTo>
                  <a:pt x="1349697" y="281698"/>
                </a:lnTo>
                <a:lnTo>
                  <a:pt x="1349697" y="306121"/>
                </a:lnTo>
                <a:lnTo>
                  <a:pt x="1375524" y="306121"/>
                </a:lnTo>
                <a:lnTo>
                  <a:pt x="1375524" y="320774"/>
                </a:lnTo>
                <a:lnTo>
                  <a:pt x="1349697" y="320774"/>
                </a:lnTo>
                <a:lnTo>
                  <a:pt x="1349697" y="354721"/>
                </a:lnTo>
                <a:cubicBezTo>
                  <a:pt x="1349697" y="359972"/>
                  <a:pt x="1351956" y="365589"/>
                  <a:pt x="1361908" y="365589"/>
                </a:cubicBezTo>
                <a:cubicBezTo>
                  <a:pt x="1366836" y="365454"/>
                  <a:pt x="1371733" y="364757"/>
                  <a:pt x="1376501" y="363513"/>
                </a:cubicBezTo>
                <a:lnTo>
                  <a:pt x="1376501" y="377754"/>
                </a:lnTo>
                <a:lnTo>
                  <a:pt x="1348204" y="377754"/>
                </a:lnTo>
                <a:lnTo>
                  <a:pt x="1339486" y="375580"/>
                </a:lnTo>
                <a:cubicBezTo>
                  <a:pt x="1335212" y="372229"/>
                  <a:pt x="1332968" y="366841"/>
                  <a:pt x="1332968" y="358690"/>
                </a:cubicBezTo>
                <a:lnTo>
                  <a:pt x="1332968" y="320774"/>
                </a:lnTo>
                <a:lnTo>
                  <a:pt x="1319718" y="320774"/>
                </a:lnTo>
                <a:lnTo>
                  <a:pt x="1319352" y="320774"/>
                </a:lnTo>
                <a:lnTo>
                  <a:pt x="1319352" y="306121"/>
                </a:lnTo>
                <a:lnTo>
                  <a:pt x="1332601" y="306121"/>
                </a:lnTo>
                <a:close/>
                <a:moveTo>
                  <a:pt x="1140714" y="277439"/>
                </a:moveTo>
                <a:lnTo>
                  <a:pt x="1157810" y="277439"/>
                </a:lnTo>
                <a:lnTo>
                  <a:pt x="1157810" y="377754"/>
                </a:lnTo>
                <a:lnTo>
                  <a:pt x="1140714" y="377754"/>
                </a:lnTo>
                <a:close/>
                <a:moveTo>
                  <a:pt x="1419301" y="274921"/>
                </a:moveTo>
                <a:lnTo>
                  <a:pt x="1436397" y="274921"/>
                </a:lnTo>
                <a:lnTo>
                  <a:pt x="1436397" y="290124"/>
                </a:lnTo>
                <a:lnTo>
                  <a:pt x="1419301" y="290124"/>
                </a:lnTo>
                <a:close/>
                <a:moveTo>
                  <a:pt x="193290" y="82289"/>
                </a:moveTo>
                <a:lnTo>
                  <a:pt x="248241" y="82289"/>
                </a:lnTo>
                <a:lnTo>
                  <a:pt x="286401" y="130524"/>
                </a:lnTo>
                <a:lnTo>
                  <a:pt x="325294" y="82289"/>
                </a:lnTo>
                <a:lnTo>
                  <a:pt x="380244" y="82289"/>
                </a:lnTo>
                <a:lnTo>
                  <a:pt x="313266" y="162273"/>
                </a:lnTo>
                <a:lnTo>
                  <a:pt x="376520" y="238654"/>
                </a:lnTo>
                <a:lnTo>
                  <a:pt x="321569" y="238654"/>
                </a:lnTo>
                <a:lnTo>
                  <a:pt x="286218" y="193839"/>
                </a:lnTo>
                <a:lnTo>
                  <a:pt x="250866" y="238654"/>
                </a:lnTo>
                <a:lnTo>
                  <a:pt x="195916" y="238654"/>
                </a:lnTo>
                <a:lnTo>
                  <a:pt x="259903" y="162273"/>
                </a:lnTo>
                <a:close/>
                <a:moveTo>
                  <a:pt x="80947" y="74900"/>
                </a:moveTo>
                <a:cubicBezTo>
                  <a:pt x="63119" y="74900"/>
                  <a:pt x="42542" y="80945"/>
                  <a:pt x="35643" y="109154"/>
                </a:cubicBezTo>
                <a:lnTo>
                  <a:pt x="127533" y="109154"/>
                </a:lnTo>
                <a:cubicBezTo>
                  <a:pt x="122343" y="84243"/>
                  <a:pt x="105370" y="74900"/>
                  <a:pt x="80947" y="74900"/>
                </a:cubicBezTo>
                <a:close/>
                <a:moveTo>
                  <a:pt x="1365022" y="74351"/>
                </a:moveTo>
                <a:lnTo>
                  <a:pt x="1365172" y="74390"/>
                </a:lnTo>
                <a:lnTo>
                  <a:pt x="1338585" y="80907"/>
                </a:lnTo>
                <a:cubicBezTo>
                  <a:pt x="1330357" y="85952"/>
                  <a:pt x="1323504" y="94531"/>
                  <a:pt x="1320084" y="108665"/>
                </a:cubicBezTo>
                <a:lnTo>
                  <a:pt x="1411669" y="108665"/>
                </a:lnTo>
                <a:cubicBezTo>
                  <a:pt x="1409074" y="96180"/>
                  <a:pt x="1403518" y="87601"/>
                  <a:pt x="1395558" y="82144"/>
                </a:cubicBezTo>
                <a:lnTo>
                  <a:pt x="1365172" y="74390"/>
                </a:lnTo>
                <a:lnTo>
                  <a:pt x="1365328" y="74351"/>
                </a:lnTo>
                <a:close/>
                <a:moveTo>
                  <a:pt x="963394" y="74351"/>
                </a:moveTo>
                <a:lnTo>
                  <a:pt x="963544" y="74390"/>
                </a:lnTo>
                <a:lnTo>
                  <a:pt x="936957" y="80907"/>
                </a:lnTo>
                <a:cubicBezTo>
                  <a:pt x="928729" y="85952"/>
                  <a:pt x="921876" y="94531"/>
                  <a:pt x="918456" y="108665"/>
                </a:cubicBezTo>
                <a:lnTo>
                  <a:pt x="1010041" y="108665"/>
                </a:lnTo>
                <a:cubicBezTo>
                  <a:pt x="1007416" y="96180"/>
                  <a:pt x="1001859" y="87601"/>
                  <a:pt x="993907" y="82144"/>
                </a:cubicBezTo>
                <a:lnTo>
                  <a:pt x="963544" y="74390"/>
                </a:lnTo>
                <a:lnTo>
                  <a:pt x="963700" y="74351"/>
                </a:lnTo>
                <a:close/>
                <a:moveTo>
                  <a:pt x="81741" y="47486"/>
                </a:moveTo>
                <a:cubicBezTo>
                  <a:pt x="137180" y="48036"/>
                  <a:pt x="163740" y="82289"/>
                  <a:pt x="163740" y="135530"/>
                </a:cubicBezTo>
                <a:lnTo>
                  <a:pt x="34239" y="135530"/>
                </a:lnTo>
                <a:cubicBezTo>
                  <a:pt x="35948" y="144811"/>
                  <a:pt x="41139" y="175583"/>
                  <a:pt x="83084" y="177231"/>
                </a:cubicBezTo>
                <a:lnTo>
                  <a:pt x="83084" y="177353"/>
                </a:lnTo>
                <a:cubicBezTo>
                  <a:pt x="102317" y="177353"/>
                  <a:pt x="115688" y="169050"/>
                  <a:pt x="121794" y="159037"/>
                </a:cubicBezTo>
                <a:lnTo>
                  <a:pt x="160015" y="159037"/>
                </a:lnTo>
                <a:cubicBezTo>
                  <a:pt x="155009" y="173507"/>
                  <a:pt x="134310" y="204646"/>
                  <a:pt x="84244" y="204646"/>
                </a:cubicBezTo>
                <a:cubicBezTo>
                  <a:pt x="44725" y="204646"/>
                  <a:pt x="17089" y="186134"/>
                  <a:pt x="5742" y="157431"/>
                </a:cubicBezTo>
                <a:lnTo>
                  <a:pt x="0" y="125716"/>
                </a:lnTo>
                <a:lnTo>
                  <a:pt x="0" y="125558"/>
                </a:lnTo>
                <a:lnTo>
                  <a:pt x="5127" y="95912"/>
                </a:lnTo>
                <a:cubicBezTo>
                  <a:pt x="15399" y="68093"/>
                  <a:pt x="41032" y="47486"/>
                  <a:pt x="81741" y="47486"/>
                </a:cubicBezTo>
                <a:close/>
                <a:moveTo>
                  <a:pt x="1586107" y="47121"/>
                </a:moveTo>
                <a:cubicBezTo>
                  <a:pt x="1616635" y="47121"/>
                  <a:pt x="1643683" y="59942"/>
                  <a:pt x="1643683" y="104941"/>
                </a:cubicBezTo>
                <a:lnTo>
                  <a:pt x="1643683" y="199395"/>
                </a:lnTo>
                <a:lnTo>
                  <a:pt x="1609675" y="199395"/>
                </a:lnTo>
                <a:lnTo>
                  <a:pt x="1609675" y="117641"/>
                </a:lnTo>
                <a:cubicBezTo>
                  <a:pt x="1609675" y="88578"/>
                  <a:pt x="1600883" y="76245"/>
                  <a:pt x="1578108" y="76245"/>
                </a:cubicBezTo>
                <a:cubicBezTo>
                  <a:pt x="1550999" y="76245"/>
                  <a:pt x="1540009" y="87479"/>
                  <a:pt x="1531522" y="97920"/>
                </a:cubicBezTo>
                <a:lnTo>
                  <a:pt x="1531522" y="199395"/>
                </a:lnTo>
                <a:lnTo>
                  <a:pt x="1497453" y="199395"/>
                </a:lnTo>
                <a:lnTo>
                  <a:pt x="1497453" y="52066"/>
                </a:lnTo>
                <a:lnTo>
                  <a:pt x="1497637" y="52066"/>
                </a:lnTo>
                <a:lnTo>
                  <a:pt x="1531156" y="52066"/>
                </a:lnTo>
                <a:lnTo>
                  <a:pt x="1531156" y="70383"/>
                </a:lnTo>
                <a:cubicBezTo>
                  <a:pt x="1545181" y="54956"/>
                  <a:pt x="1565268" y="46454"/>
                  <a:pt x="1586107" y="47121"/>
                </a:cubicBezTo>
                <a:close/>
                <a:moveTo>
                  <a:pt x="1365877" y="46937"/>
                </a:moveTo>
                <a:cubicBezTo>
                  <a:pt x="1421255" y="47487"/>
                  <a:pt x="1447876" y="81740"/>
                  <a:pt x="1447876" y="134981"/>
                </a:cubicBezTo>
                <a:lnTo>
                  <a:pt x="1318680" y="134981"/>
                </a:lnTo>
                <a:cubicBezTo>
                  <a:pt x="1320023" y="144322"/>
                  <a:pt x="1325275" y="175034"/>
                  <a:pt x="1367220" y="176682"/>
                </a:cubicBezTo>
                <a:lnTo>
                  <a:pt x="1367220" y="176865"/>
                </a:lnTo>
                <a:cubicBezTo>
                  <a:pt x="1386392" y="176865"/>
                  <a:pt x="1399824" y="168501"/>
                  <a:pt x="1405930" y="158548"/>
                </a:cubicBezTo>
                <a:lnTo>
                  <a:pt x="1444090" y="158548"/>
                </a:lnTo>
                <a:cubicBezTo>
                  <a:pt x="1439084" y="173019"/>
                  <a:pt x="1418385" y="204097"/>
                  <a:pt x="1368319" y="204097"/>
                </a:cubicBezTo>
                <a:cubicBezTo>
                  <a:pt x="1315688" y="204097"/>
                  <a:pt x="1284122" y="171187"/>
                  <a:pt x="1284122" y="125090"/>
                </a:cubicBezTo>
                <a:cubicBezTo>
                  <a:pt x="1284122" y="83571"/>
                  <a:pt x="1311536" y="46937"/>
                  <a:pt x="1365877" y="46937"/>
                </a:cubicBezTo>
                <a:close/>
                <a:moveTo>
                  <a:pt x="964188" y="46937"/>
                </a:moveTo>
                <a:cubicBezTo>
                  <a:pt x="1019627" y="47487"/>
                  <a:pt x="1046248" y="81740"/>
                  <a:pt x="1046248" y="134981"/>
                </a:cubicBezTo>
                <a:lnTo>
                  <a:pt x="917052" y="134981"/>
                </a:lnTo>
                <a:cubicBezTo>
                  <a:pt x="918395" y="144322"/>
                  <a:pt x="923647" y="175034"/>
                  <a:pt x="965592" y="176682"/>
                </a:cubicBezTo>
                <a:lnTo>
                  <a:pt x="965592" y="176865"/>
                </a:lnTo>
                <a:cubicBezTo>
                  <a:pt x="984764" y="176865"/>
                  <a:pt x="998196" y="168501"/>
                  <a:pt x="1004302" y="158548"/>
                </a:cubicBezTo>
                <a:lnTo>
                  <a:pt x="1042462" y="158548"/>
                </a:lnTo>
                <a:cubicBezTo>
                  <a:pt x="1037456" y="173019"/>
                  <a:pt x="1016757" y="204097"/>
                  <a:pt x="966691" y="204097"/>
                </a:cubicBezTo>
                <a:cubicBezTo>
                  <a:pt x="913999" y="204097"/>
                  <a:pt x="882494" y="171187"/>
                  <a:pt x="882494" y="125090"/>
                </a:cubicBezTo>
                <a:cubicBezTo>
                  <a:pt x="882494" y="83571"/>
                  <a:pt x="909908" y="46937"/>
                  <a:pt x="964188" y="46937"/>
                </a:cubicBezTo>
                <a:close/>
                <a:moveTo>
                  <a:pt x="759831" y="46937"/>
                </a:moveTo>
                <a:cubicBezTo>
                  <a:pt x="813195" y="46937"/>
                  <a:pt x="836273" y="77099"/>
                  <a:pt x="839204" y="101888"/>
                </a:cubicBezTo>
                <a:lnTo>
                  <a:pt x="805013" y="101888"/>
                </a:lnTo>
                <a:cubicBezTo>
                  <a:pt x="801472" y="90288"/>
                  <a:pt x="787063" y="76244"/>
                  <a:pt x="762273" y="76244"/>
                </a:cubicBezTo>
                <a:cubicBezTo>
                  <a:pt x="730097" y="76244"/>
                  <a:pt x="711780" y="99812"/>
                  <a:pt x="711780" y="123441"/>
                </a:cubicBezTo>
                <a:cubicBezTo>
                  <a:pt x="711780" y="151649"/>
                  <a:pt x="726861" y="175278"/>
                  <a:pt x="759526" y="175278"/>
                </a:cubicBezTo>
                <a:lnTo>
                  <a:pt x="759282" y="175034"/>
                </a:lnTo>
                <a:cubicBezTo>
                  <a:pt x="787795" y="175034"/>
                  <a:pt x="802510" y="160563"/>
                  <a:pt x="806112" y="147619"/>
                </a:cubicBezTo>
                <a:lnTo>
                  <a:pt x="841769" y="147619"/>
                </a:lnTo>
                <a:cubicBezTo>
                  <a:pt x="836640" y="168440"/>
                  <a:pt x="815881" y="204097"/>
                  <a:pt x="762823" y="204097"/>
                </a:cubicBezTo>
                <a:cubicBezTo>
                  <a:pt x="715627" y="204097"/>
                  <a:pt x="676978" y="181017"/>
                  <a:pt x="676978" y="121793"/>
                </a:cubicBezTo>
                <a:cubicBezTo>
                  <a:pt x="676978" y="83144"/>
                  <a:pt x="707384" y="46937"/>
                  <a:pt x="759831" y="46937"/>
                </a:cubicBezTo>
                <a:close/>
                <a:moveTo>
                  <a:pt x="1712982" y="9021"/>
                </a:moveTo>
                <a:lnTo>
                  <a:pt x="1746990" y="9021"/>
                </a:lnTo>
                <a:lnTo>
                  <a:pt x="1746990" y="57012"/>
                </a:lnTo>
                <a:lnTo>
                  <a:pt x="1798338" y="57012"/>
                </a:lnTo>
                <a:lnTo>
                  <a:pt x="1798338" y="86075"/>
                </a:lnTo>
                <a:lnTo>
                  <a:pt x="1746990" y="86075"/>
                </a:lnTo>
                <a:lnTo>
                  <a:pt x="1746990" y="153603"/>
                </a:lnTo>
                <a:cubicBezTo>
                  <a:pt x="1746990" y="163983"/>
                  <a:pt x="1751142" y="175278"/>
                  <a:pt x="1770863" y="175278"/>
                </a:cubicBezTo>
                <a:lnTo>
                  <a:pt x="1798718" y="171307"/>
                </a:lnTo>
                <a:lnTo>
                  <a:pt x="1798718" y="201158"/>
                </a:lnTo>
                <a:lnTo>
                  <a:pt x="1763353" y="204341"/>
                </a:lnTo>
                <a:cubicBezTo>
                  <a:pt x="1730993" y="204341"/>
                  <a:pt x="1713164" y="193900"/>
                  <a:pt x="1713164" y="161601"/>
                </a:cubicBezTo>
                <a:lnTo>
                  <a:pt x="1713164" y="86075"/>
                </a:lnTo>
                <a:lnTo>
                  <a:pt x="1686850" y="86075"/>
                </a:lnTo>
                <a:lnTo>
                  <a:pt x="1686850" y="57012"/>
                </a:lnTo>
                <a:lnTo>
                  <a:pt x="1712982" y="57012"/>
                </a:lnTo>
                <a:close/>
                <a:moveTo>
                  <a:pt x="461205" y="6273"/>
                </a:moveTo>
                <a:lnTo>
                  <a:pt x="516156" y="6273"/>
                </a:lnTo>
                <a:lnTo>
                  <a:pt x="554316" y="54447"/>
                </a:lnTo>
                <a:lnTo>
                  <a:pt x="593026" y="6273"/>
                </a:lnTo>
                <a:lnTo>
                  <a:pt x="647977" y="6273"/>
                </a:lnTo>
                <a:lnTo>
                  <a:pt x="581303" y="86257"/>
                </a:lnTo>
                <a:lnTo>
                  <a:pt x="644435" y="162456"/>
                </a:lnTo>
                <a:lnTo>
                  <a:pt x="589484" y="162456"/>
                </a:lnTo>
                <a:lnTo>
                  <a:pt x="554133" y="117579"/>
                </a:lnTo>
                <a:lnTo>
                  <a:pt x="519026" y="162456"/>
                </a:lnTo>
                <a:lnTo>
                  <a:pt x="464075" y="162456"/>
                </a:lnTo>
                <a:lnTo>
                  <a:pt x="527940" y="86013"/>
                </a:lnTo>
                <a:close/>
                <a:moveTo>
                  <a:pt x="408649" y="5922"/>
                </a:moveTo>
                <a:lnTo>
                  <a:pt x="432339" y="5922"/>
                </a:lnTo>
                <a:lnTo>
                  <a:pt x="432339" y="238608"/>
                </a:lnTo>
                <a:lnTo>
                  <a:pt x="408649" y="238608"/>
                </a:lnTo>
                <a:close/>
                <a:moveTo>
                  <a:pt x="1197313" y="0"/>
                </a:moveTo>
                <a:lnTo>
                  <a:pt x="1231321" y="0"/>
                </a:lnTo>
                <a:lnTo>
                  <a:pt x="1231321" y="199410"/>
                </a:lnTo>
                <a:lnTo>
                  <a:pt x="1197313" y="199410"/>
                </a:lnTo>
                <a:close/>
                <a:moveTo>
                  <a:pt x="1099074" y="0"/>
                </a:moveTo>
                <a:lnTo>
                  <a:pt x="1133082" y="0"/>
                </a:lnTo>
                <a:lnTo>
                  <a:pt x="1133082" y="199410"/>
                </a:lnTo>
                <a:lnTo>
                  <a:pt x="1099074" y="1994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de-DE" noProof="0" dirty="0"/>
          </a:p>
        </p:txBody>
      </p:sp>
      <p:sp>
        <p:nvSpPr>
          <p:cNvPr id="16" name="Bildplatzhalter 26">
            <a:extLst>
              <a:ext uri="{FF2B5EF4-FFF2-40B4-BE49-F238E27FC236}">
                <a16:creationId xmlns:a16="http://schemas.microsoft.com/office/drawing/2014/main" id="{8F60F377-7EE7-06F1-0AD6-E3EC7117EFC1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30"/>
          </p:nvPr>
        </p:nvSpPr>
        <p:spPr bwMode="gray">
          <a:xfrm>
            <a:off x="1255317" y="3197673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38E51548-B653-5F10-A240-81F2E0F6FD12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 bwMode="gray">
          <a:xfrm>
            <a:off x="1255318" y="3206259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18" name="Bildplatzhalter 26">
            <a:extLst>
              <a:ext uri="{FF2B5EF4-FFF2-40B4-BE49-F238E27FC236}">
                <a16:creationId xmlns:a16="http://schemas.microsoft.com/office/drawing/2014/main" id="{6067B701-EAC2-E912-1B65-3BB62F89BBF1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1"/>
          </p:nvPr>
        </p:nvSpPr>
        <p:spPr bwMode="gray">
          <a:xfrm>
            <a:off x="3704194" y="3198698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9677F908-8086-F631-52E5-292CEA9F1A26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 bwMode="gray">
          <a:xfrm>
            <a:off x="3704195" y="3207284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20" name="Bildplatzhalter 26">
            <a:extLst>
              <a:ext uri="{FF2B5EF4-FFF2-40B4-BE49-F238E27FC236}">
                <a16:creationId xmlns:a16="http://schemas.microsoft.com/office/drawing/2014/main" id="{7D04B829-794E-7789-C61D-7BECC83C9FBF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3"/>
          </p:nvPr>
        </p:nvSpPr>
        <p:spPr bwMode="gray">
          <a:xfrm>
            <a:off x="6153071" y="3198698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D21CB6DE-CF40-5E13-630F-5A9E2FA309E5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 bwMode="gray">
          <a:xfrm>
            <a:off x="6153072" y="3207284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22" name="Bildplatzhalter 26">
            <a:extLst>
              <a:ext uri="{FF2B5EF4-FFF2-40B4-BE49-F238E27FC236}">
                <a16:creationId xmlns:a16="http://schemas.microsoft.com/office/drawing/2014/main" id="{6569E4AE-35C4-72DF-0122-2AC9706B874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5"/>
          </p:nvPr>
        </p:nvSpPr>
        <p:spPr bwMode="gray">
          <a:xfrm>
            <a:off x="8601947" y="3197673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8CC7426A-3F3D-0281-1E6C-057DC689FA56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 bwMode="gray">
          <a:xfrm>
            <a:off x="8601948" y="3206259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24" name="Bildplatzhalter 26">
            <a:extLst>
              <a:ext uri="{FF2B5EF4-FFF2-40B4-BE49-F238E27FC236}">
                <a16:creationId xmlns:a16="http://schemas.microsoft.com/office/drawing/2014/main" id="{3B635C8F-BAA7-9A35-95DB-42FB8734A64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7"/>
          </p:nvPr>
        </p:nvSpPr>
        <p:spPr bwMode="gray">
          <a:xfrm>
            <a:off x="1252498" y="763235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6ED4B193-4A9C-7134-D268-56817A0FA7B0}"/>
              </a:ext>
            </a:extLst>
          </p:cNvPr>
          <p:cNvSpPr>
            <a:spLocks noGrp="1" noChangeAspect="1"/>
          </p:cNvSpPr>
          <p:nvPr>
            <p:ph type="body" sz="quarter" idx="58" hasCustomPrompt="1"/>
          </p:nvPr>
        </p:nvSpPr>
        <p:spPr bwMode="gray">
          <a:xfrm>
            <a:off x="1252499" y="771821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26" name="Bildplatzhalter 26">
            <a:extLst>
              <a:ext uri="{FF2B5EF4-FFF2-40B4-BE49-F238E27FC236}">
                <a16:creationId xmlns:a16="http://schemas.microsoft.com/office/drawing/2014/main" id="{B23CEE3C-D4F2-7DB8-3D95-5862FB90000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59"/>
          </p:nvPr>
        </p:nvSpPr>
        <p:spPr bwMode="gray">
          <a:xfrm>
            <a:off x="3701375" y="764260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FC6FB59C-32DD-8077-6611-9523D1EFC70C}"/>
              </a:ext>
            </a:extLst>
          </p:cNvPr>
          <p:cNvSpPr>
            <a:spLocks noGrp="1" noChangeAspect="1"/>
          </p:cNvSpPr>
          <p:nvPr>
            <p:ph type="body" sz="quarter" idx="60" hasCustomPrompt="1"/>
          </p:nvPr>
        </p:nvSpPr>
        <p:spPr bwMode="gray">
          <a:xfrm>
            <a:off x="3701376" y="772846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34" name="Bildplatzhalter 26">
            <a:extLst>
              <a:ext uri="{FF2B5EF4-FFF2-40B4-BE49-F238E27FC236}">
                <a16:creationId xmlns:a16="http://schemas.microsoft.com/office/drawing/2014/main" id="{C84738F4-A95E-1F41-8F49-3AC7BFB55FDB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61"/>
          </p:nvPr>
        </p:nvSpPr>
        <p:spPr bwMode="gray">
          <a:xfrm>
            <a:off x="6150252" y="764260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B33923F0-E774-7155-CA97-D7F5A38F8347}"/>
              </a:ext>
            </a:extLst>
          </p:cNvPr>
          <p:cNvSpPr>
            <a:spLocks noGrp="1" noChangeAspect="1"/>
          </p:cNvSpPr>
          <p:nvPr>
            <p:ph type="body" sz="quarter" idx="62" hasCustomPrompt="1"/>
          </p:nvPr>
        </p:nvSpPr>
        <p:spPr bwMode="gray">
          <a:xfrm>
            <a:off x="6150253" y="772846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  <p:sp>
        <p:nvSpPr>
          <p:cNvPr id="41" name="Bildplatzhalter 26">
            <a:extLst>
              <a:ext uri="{FF2B5EF4-FFF2-40B4-BE49-F238E27FC236}">
                <a16:creationId xmlns:a16="http://schemas.microsoft.com/office/drawing/2014/main" id="{4FF568A8-1105-197F-87A1-AD4BCEC1D729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63"/>
          </p:nvPr>
        </p:nvSpPr>
        <p:spPr bwMode="gray">
          <a:xfrm>
            <a:off x="8599128" y="763235"/>
            <a:ext cx="2340000" cy="234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20147D8C-5497-1E63-1FC3-6E131CC53476}"/>
              </a:ext>
            </a:extLst>
          </p:cNvPr>
          <p:cNvSpPr>
            <a:spLocks noGrp="1" noChangeAspect="1"/>
          </p:cNvSpPr>
          <p:nvPr>
            <p:ph type="body" sz="quarter" idx="64" hasCustomPrompt="1"/>
          </p:nvPr>
        </p:nvSpPr>
        <p:spPr bwMode="gray">
          <a:xfrm>
            <a:off x="8599129" y="771821"/>
            <a:ext cx="2340000" cy="887354"/>
          </a:xfrm>
          <a:noFill/>
        </p:spPr>
        <p:txBody>
          <a:bodyPr lIns="180000" tIns="180000" rIns="180000" bIns="180000"/>
          <a:lstStyle>
            <a:lvl1pPr>
              <a:defRPr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5947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later">
            <a:extLst>
              <a:ext uri="{FF2B5EF4-FFF2-40B4-BE49-F238E27FC236}">
                <a16:creationId xmlns:a16="http://schemas.microsoft.com/office/drawing/2014/main" id="{552C6B1A-F987-4FC0-BC55-2347494EF7EB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8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1CDE88EB-8E46-B629-8673-DF1FC5823D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9" hasCustomPrompt="1"/>
          </p:nvPr>
        </p:nvSpPr>
        <p:spPr bwMode="gray">
          <a:xfrm>
            <a:off x="10282538" y="6225096"/>
            <a:ext cx="1661316" cy="543971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Logo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5716A18-D74C-4749-B15C-23A08C750E5F}"/>
              </a:ext>
            </a:extLst>
          </p:cNvPr>
          <p:cNvSpPr>
            <a:spLocks noGrp="1" noChangeAspect="1"/>
          </p:cNvSpPr>
          <p:nvPr>
            <p:ph type="body" sz="quarter" idx="47"/>
          </p:nvPr>
        </p:nvSpPr>
        <p:spPr bwMode="gray">
          <a:xfrm>
            <a:off x="0" y="0"/>
            <a:ext cx="6858000" cy="2204864"/>
          </a:xfrm>
          <a:noFill/>
        </p:spPr>
        <p:txBody>
          <a:bodyPr lIns="720000" tIns="720000" rIns="720000" bIns="720000"/>
          <a:lstStyle>
            <a:lvl1pPr>
              <a:defRPr sz="3200" b="0" cap="all" baseline="0">
                <a:solidFill>
                  <a:schemeClr val="bg1"/>
                </a:solidFill>
              </a:defRPr>
            </a:lvl1pPr>
            <a:lvl2pPr>
              <a:defRPr b="0" cap="all" baseline="0">
                <a:solidFill>
                  <a:schemeClr val="bg1"/>
                </a:solidFill>
              </a:defRPr>
            </a:lvl2pPr>
            <a:lvl3pPr>
              <a:defRPr b="0" cap="all" baseline="0">
                <a:solidFill>
                  <a:schemeClr val="bg1"/>
                </a:solidFill>
              </a:defRPr>
            </a:lvl3pPr>
            <a:lvl4pPr>
              <a:defRPr b="0" cap="all" baseline="0">
                <a:solidFill>
                  <a:schemeClr val="bg1"/>
                </a:solidFill>
              </a:defRPr>
            </a:lvl4pPr>
            <a:lvl5pPr>
              <a:defRPr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078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068044FB-3A6E-4173-A982-256FAA5DE64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F10B1F1-99C3-4836-976C-C87FD4BA5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cxnSp>
        <p:nvCxnSpPr>
          <p:cNvPr id="8" name="Strich horizontal">
            <a:extLst>
              <a:ext uri="{FF2B5EF4-FFF2-40B4-BE49-F238E27FC236}">
                <a16:creationId xmlns:a16="http://schemas.microsoft.com/office/drawing/2014/main" id="{D8CB804E-5BFC-4EE9-AFE4-0EECC4F2ECA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2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068044FB-3A6E-4173-A982-256FAA5DE64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F10B1F1-99C3-4836-976C-C87FD4BA5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60000" y="720000"/>
            <a:ext cx="11473200" cy="25200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D389C2-AD89-4561-9C8B-7AF83DF09B84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360000" y="1476000"/>
            <a:ext cx="11473200" cy="448200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cxnSp>
        <p:nvCxnSpPr>
          <p:cNvPr id="8" name="Strich horizontal">
            <a:extLst>
              <a:ext uri="{FF2B5EF4-FFF2-40B4-BE49-F238E27FC236}">
                <a16:creationId xmlns:a16="http://schemas.microsoft.com/office/drawing/2014/main" id="{D8CB804E-5BFC-4EE9-AFE4-0EECC4F2ECA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59999" y="1177200"/>
            <a:ext cx="54000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24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E0B533E0-1DF5-4BA3-8F46-47383CA0593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0000" y="360000"/>
            <a:ext cx="114732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92E9BCF7-6D24-4A48-971E-82BF9CF7AE6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59999" y="1476000"/>
            <a:ext cx="11473197" cy="44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29" name="Strich vertikal">
            <a:extLst>
              <a:ext uri="{FF2B5EF4-FFF2-40B4-BE49-F238E27FC236}">
                <a16:creationId xmlns:a16="http://schemas.microsoft.com/office/drawing/2014/main" id="{8F77CCDE-BB0B-4359-9746-776EB85120C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48000" y="6344082"/>
            <a:ext cx="0" cy="30600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ertraulichkeitsstatus">
            <a:extLst>
              <a:ext uri="{FF2B5EF4-FFF2-40B4-BE49-F238E27FC236}">
                <a16:creationId xmlns:a16="http://schemas.microsoft.com/office/drawing/2014/main" id="{867566CD-58F5-47C7-B019-537A308959BF}"/>
              </a:ext>
            </a:extLst>
          </p:cNvPr>
          <p:cNvSpPr txBox="1"/>
          <p:nvPr userDrawn="1"/>
        </p:nvSpPr>
        <p:spPr bwMode="gray">
          <a:xfrm>
            <a:off x="1475999" y="6516000"/>
            <a:ext cx="4439019" cy="14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marR="0" lvl="0" indent="0" algn="l" defTabSz="1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54585B">
                    <a:lumMod val="60000"/>
                    <a:lumOff val="40000"/>
                  </a:srgbClr>
                </a:solidFill>
                <a:effectLst/>
                <a:uLnTx/>
                <a:uFillTx/>
                <a:latin typeface="DIN OT"/>
                <a:ea typeface="+mn-ea"/>
                <a:cs typeface="+mn-cs"/>
              </a:rPr>
              <a:t>| Geheimhaltungsstatus | Name</a:t>
            </a:r>
          </a:p>
        </p:txBody>
      </p:sp>
      <p:sp>
        <p:nvSpPr>
          <p:cNvPr id="38" name="Logo">
            <a:hlinkClick r:id="rId29" action="ppaction://hlinksldjump"/>
            <a:extLst>
              <a:ext uri="{FF2B5EF4-FFF2-40B4-BE49-F238E27FC236}">
                <a16:creationId xmlns:a16="http://schemas.microsoft.com/office/drawing/2014/main" id="{A15AFF72-DD98-42D9-BC49-CA86BF5B605C}"/>
              </a:ext>
            </a:extLst>
          </p:cNvPr>
          <p:cNvSpPr>
            <a:spLocks noChangeAspect="1"/>
          </p:cNvSpPr>
          <p:nvPr/>
        </p:nvSpPr>
        <p:spPr bwMode="gray">
          <a:xfrm>
            <a:off x="10393196" y="6344934"/>
            <a:ext cx="1440000" cy="304296"/>
          </a:xfrm>
          <a:custGeom>
            <a:avLst/>
            <a:gdLst>
              <a:gd name="connsiteX0" fmla="*/ 10308939 w 12192124"/>
              <a:gd name="connsiteY0" fmla="*/ 2139855 h 2576398"/>
              <a:gd name="connsiteX1" fmla="*/ 10145373 w 12192124"/>
              <a:gd name="connsiteY1" fmla="*/ 2306254 h 2576398"/>
              <a:gd name="connsiteX2" fmla="*/ 10308939 w 12192124"/>
              <a:gd name="connsiteY2" fmla="*/ 2477306 h 2576398"/>
              <a:gd name="connsiteX3" fmla="*/ 10472547 w 12192124"/>
              <a:gd name="connsiteY3" fmla="*/ 2306254 h 2576398"/>
              <a:gd name="connsiteX4" fmla="*/ 10308939 w 12192124"/>
              <a:gd name="connsiteY4" fmla="*/ 2139855 h 2576398"/>
              <a:gd name="connsiteX5" fmla="*/ 7147249 w 12192124"/>
              <a:gd name="connsiteY5" fmla="*/ 2139855 h 2576398"/>
              <a:gd name="connsiteX6" fmla="*/ 6983662 w 12192124"/>
              <a:gd name="connsiteY6" fmla="*/ 2306254 h 2576398"/>
              <a:gd name="connsiteX7" fmla="*/ 7147249 w 12192124"/>
              <a:gd name="connsiteY7" fmla="*/ 2477306 h 2576398"/>
              <a:gd name="connsiteX8" fmla="*/ 7310836 w 12192124"/>
              <a:gd name="connsiteY8" fmla="*/ 2306254 h 2576398"/>
              <a:gd name="connsiteX9" fmla="*/ 7147249 w 12192124"/>
              <a:gd name="connsiteY9" fmla="*/ 2139855 h 2576398"/>
              <a:gd name="connsiteX10" fmla="*/ 9613710 w 12192124"/>
              <a:gd name="connsiteY10" fmla="*/ 2057596 h 2576398"/>
              <a:gd name="connsiteX11" fmla="*/ 9729509 w 12192124"/>
              <a:gd name="connsiteY11" fmla="*/ 2057596 h 2576398"/>
              <a:gd name="connsiteX12" fmla="*/ 9729509 w 12192124"/>
              <a:gd name="connsiteY12" fmla="*/ 2559565 h 2576398"/>
              <a:gd name="connsiteX13" fmla="*/ 9613710 w 12192124"/>
              <a:gd name="connsiteY13" fmla="*/ 2559565 h 2576398"/>
              <a:gd name="connsiteX14" fmla="*/ 8173354 w 12192124"/>
              <a:gd name="connsiteY14" fmla="*/ 2057596 h 2576398"/>
              <a:gd name="connsiteX15" fmla="*/ 8289153 w 12192124"/>
              <a:gd name="connsiteY15" fmla="*/ 2057596 h 2576398"/>
              <a:gd name="connsiteX16" fmla="*/ 8289153 w 12192124"/>
              <a:gd name="connsiteY16" fmla="*/ 2336155 h 2576398"/>
              <a:gd name="connsiteX17" fmla="*/ 8396681 w 12192124"/>
              <a:gd name="connsiteY17" fmla="*/ 2477306 h 2576398"/>
              <a:gd name="connsiteX18" fmla="*/ 8555574 w 12192124"/>
              <a:gd name="connsiteY18" fmla="*/ 2403463 h 2576398"/>
              <a:gd name="connsiteX19" fmla="*/ 8555574 w 12192124"/>
              <a:gd name="connsiteY19" fmla="*/ 2057596 h 2576398"/>
              <a:gd name="connsiteX20" fmla="*/ 8671518 w 12192124"/>
              <a:gd name="connsiteY20" fmla="*/ 2057596 h 2576398"/>
              <a:gd name="connsiteX21" fmla="*/ 8671600 w 12192124"/>
              <a:gd name="connsiteY21" fmla="*/ 2057596 h 2576398"/>
              <a:gd name="connsiteX22" fmla="*/ 8671600 w 12192124"/>
              <a:gd name="connsiteY22" fmla="*/ 2559565 h 2576398"/>
              <a:gd name="connsiteX23" fmla="*/ 8557538 w 12192124"/>
              <a:gd name="connsiteY23" fmla="*/ 2559565 h 2576398"/>
              <a:gd name="connsiteX24" fmla="*/ 8557538 w 12192124"/>
              <a:gd name="connsiteY24" fmla="*/ 2496950 h 2576398"/>
              <a:gd name="connsiteX25" fmla="*/ 8369654 w 12192124"/>
              <a:gd name="connsiteY25" fmla="*/ 2576397 h 2576398"/>
              <a:gd name="connsiteX26" fmla="*/ 8173354 w 12192124"/>
              <a:gd name="connsiteY26" fmla="*/ 2379145 h 2576398"/>
              <a:gd name="connsiteX27" fmla="*/ 11180969 w 12192124"/>
              <a:gd name="connsiteY27" fmla="*/ 2040764 h 2576398"/>
              <a:gd name="connsiteX28" fmla="*/ 11377269 w 12192124"/>
              <a:gd name="connsiteY28" fmla="*/ 2238015 h 2576398"/>
              <a:gd name="connsiteX29" fmla="*/ 11377269 w 12192124"/>
              <a:gd name="connsiteY29" fmla="*/ 2559565 h 2576398"/>
              <a:gd name="connsiteX30" fmla="*/ 11261367 w 12192124"/>
              <a:gd name="connsiteY30" fmla="*/ 2559565 h 2576398"/>
              <a:gd name="connsiteX31" fmla="*/ 11261367 w 12192124"/>
              <a:gd name="connsiteY31" fmla="*/ 2281006 h 2576398"/>
              <a:gd name="connsiteX32" fmla="*/ 11153839 w 12192124"/>
              <a:gd name="connsiteY32" fmla="*/ 2139855 h 2576398"/>
              <a:gd name="connsiteX33" fmla="*/ 10994925 w 12192124"/>
              <a:gd name="connsiteY33" fmla="*/ 2213697 h 2576398"/>
              <a:gd name="connsiteX34" fmla="*/ 10994925 w 12192124"/>
              <a:gd name="connsiteY34" fmla="*/ 2559565 h 2576398"/>
              <a:gd name="connsiteX35" fmla="*/ 10879022 w 12192124"/>
              <a:gd name="connsiteY35" fmla="*/ 2559565 h 2576398"/>
              <a:gd name="connsiteX36" fmla="*/ 10879022 w 12192124"/>
              <a:gd name="connsiteY36" fmla="*/ 2057596 h 2576398"/>
              <a:gd name="connsiteX37" fmla="*/ 10993085 w 12192124"/>
              <a:gd name="connsiteY37" fmla="*/ 2057596 h 2576398"/>
              <a:gd name="connsiteX38" fmla="*/ 10993085 w 12192124"/>
              <a:gd name="connsiteY38" fmla="*/ 2120231 h 2576398"/>
              <a:gd name="connsiteX39" fmla="*/ 11180969 w 12192124"/>
              <a:gd name="connsiteY39" fmla="*/ 2040764 h 2576398"/>
              <a:gd name="connsiteX40" fmla="*/ 10308939 w 12192124"/>
              <a:gd name="connsiteY40" fmla="*/ 2040764 h 2576398"/>
              <a:gd name="connsiteX41" fmla="*/ 10590311 w 12192124"/>
              <a:gd name="connsiteY41" fmla="*/ 2308115 h 2576398"/>
              <a:gd name="connsiteX42" fmla="*/ 10308939 w 12192124"/>
              <a:gd name="connsiteY42" fmla="*/ 2576397 h 2576398"/>
              <a:gd name="connsiteX43" fmla="*/ 10027589 w 12192124"/>
              <a:gd name="connsiteY43" fmla="*/ 2308115 h 2576398"/>
              <a:gd name="connsiteX44" fmla="*/ 10308939 w 12192124"/>
              <a:gd name="connsiteY44" fmla="*/ 2040764 h 2576398"/>
              <a:gd name="connsiteX45" fmla="*/ 7147249 w 12192124"/>
              <a:gd name="connsiteY45" fmla="*/ 2040764 h 2576398"/>
              <a:gd name="connsiteX46" fmla="*/ 7428599 w 12192124"/>
              <a:gd name="connsiteY46" fmla="*/ 2308115 h 2576398"/>
              <a:gd name="connsiteX47" fmla="*/ 7147249 w 12192124"/>
              <a:gd name="connsiteY47" fmla="*/ 2576397 h 2576398"/>
              <a:gd name="connsiteX48" fmla="*/ 6865857 w 12192124"/>
              <a:gd name="connsiteY48" fmla="*/ 2308115 h 2576398"/>
              <a:gd name="connsiteX49" fmla="*/ 7147249 w 12192124"/>
              <a:gd name="connsiteY49" fmla="*/ 2040764 h 2576398"/>
              <a:gd name="connsiteX50" fmla="*/ 11916749 w 12192124"/>
              <a:gd name="connsiteY50" fmla="*/ 2039834 h 2576398"/>
              <a:gd name="connsiteX51" fmla="*/ 12173803 w 12192124"/>
              <a:gd name="connsiteY51" fmla="*/ 2158549 h 2576398"/>
              <a:gd name="connsiteX52" fmla="*/ 12173699 w 12192124"/>
              <a:gd name="connsiteY52" fmla="*/ 2158611 h 2576398"/>
              <a:gd name="connsiteX53" fmla="*/ 12077420 w 12192124"/>
              <a:gd name="connsiteY53" fmla="*/ 2211899 h 2576398"/>
              <a:gd name="connsiteX54" fmla="*/ 11913834 w 12192124"/>
              <a:gd name="connsiteY54" fmla="*/ 2133321 h 2576398"/>
              <a:gd name="connsiteX55" fmla="*/ 11801673 w 12192124"/>
              <a:gd name="connsiteY55" fmla="*/ 2194074 h 2576398"/>
              <a:gd name="connsiteX56" fmla="*/ 11919540 w 12192124"/>
              <a:gd name="connsiteY56" fmla="*/ 2249223 h 2576398"/>
              <a:gd name="connsiteX57" fmla="*/ 12182156 w 12192124"/>
              <a:gd name="connsiteY57" fmla="*/ 2411880 h 2576398"/>
              <a:gd name="connsiteX58" fmla="*/ 11931658 w 12192124"/>
              <a:gd name="connsiteY58" fmla="*/ 2576398 h 2576398"/>
              <a:gd name="connsiteX59" fmla="*/ 11661495 w 12192124"/>
              <a:gd name="connsiteY59" fmla="*/ 2453940 h 2576398"/>
              <a:gd name="connsiteX60" fmla="*/ 11759655 w 12192124"/>
              <a:gd name="connsiteY60" fmla="*/ 2396909 h 2576398"/>
              <a:gd name="connsiteX61" fmla="*/ 11942845 w 12192124"/>
              <a:gd name="connsiteY61" fmla="*/ 2482931 h 2576398"/>
              <a:gd name="connsiteX62" fmla="*/ 12060712 w 12192124"/>
              <a:gd name="connsiteY62" fmla="*/ 2420296 h 2576398"/>
              <a:gd name="connsiteX63" fmla="*/ 11909263 w 12192124"/>
              <a:gd name="connsiteY63" fmla="*/ 2361404 h 2576398"/>
              <a:gd name="connsiteX64" fmla="*/ 11680250 w 12192124"/>
              <a:gd name="connsiteY64" fmla="*/ 2199678 h 2576398"/>
              <a:gd name="connsiteX65" fmla="*/ 11916749 w 12192124"/>
              <a:gd name="connsiteY65" fmla="*/ 2039834 h 2576398"/>
              <a:gd name="connsiteX66" fmla="*/ 6349103 w 12192124"/>
              <a:gd name="connsiteY66" fmla="*/ 2039834 h 2576398"/>
              <a:gd name="connsiteX67" fmla="*/ 6606198 w 12192124"/>
              <a:gd name="connsiteY67" fmla="*/ 2158549 h 2576398"/>
              <a:gd name="connsiteX68" fmla="*/ 6606198 w 12192124"/>
              <a:gd name="connsiteY68" fmla="*/ 2158611 h 2576398"/>
              <a:gd name="connsiteX69" fmla="*/ 6509898 w 12192124"/>
              <a:gd name="connsiteY69" fmla="*/ 2211899 h 2576398"/>
              <a:gd name="connsiteX70" fmla="*/ 6346311 w 12192124"/>
              <a:gd name="connsiteY70" fmla="*/ 2133321 h 2576398"/>
              <a:gd name="connsiteX71" fmla="*/ 6234151 w 12192124"/>
              <a:gd name="connsiteY71" fmla="*/ 2194074 h 2576398"/>
              <a:gd name="connsiteX72" fmla="*/ 6351874 w 12192124"/>
              <a:gd name="connsiteY72" fmla="*/ 2249223 h 2576398"/>
              <a:gd name="connsiteX73" fmla="*/ 6614490 w 12192124"/>
              <a:gd name="connsiteY73" fmla="*/ 2411880 h 2576398"/>
              <a:gd name="connsiteX74" fmla="*/ 6363971 w 12192124"/>
              <a:gd name="connsiteY74" fmla="*/ 2576398 h 2576398"/>
              <a:gd name="connsiteX75" fmla="*/ 6093828 w 12192124"/>
              <a:gd name="connsiteY75" fmla="*/ 2453940 h 2576398"/>
              <a:gd name="connsiteX76" fmla="*/ 6191967 w 12192124"/>
              <a:gd name="connsiteY76" fmla="*/ 2396909 h 2576398"/>
              <a:gd name="connsiteX77" fmla="*/ 6375199 w 12192124"/>
              <a:gd name="connsiteY77" fmla="*/ 2482931 h 2576398"/>
              <a:gd name="connsiteX78" fmla="*/ 6493066 w 12192124"/>
              <a:gd name="connsiteY78" fmla="*/ 2420296 h 2576398"/>
              <a:gd name="connsiteX79" fmla="*/ 6341659 w 12192124"/>
              <a:gd name="connsiteY79" fmla="*/ 2361404 h 2576398"/>
              <a:gd name="connsiteX80" fmla="*/ 6112645 w 12192124"/>
              <a:gd name="connsiteY80" fmla="*/ 2199678 h 2576398"/>
              <a:gd name="connsiteX81" fmla="*/ 6349103 w 12192124"/>
              <a:gd name="connsiteY81" fmla="*/ 2039834 h 2576398"/>
              <a:gd name="connsiteX82" fmla="*/ 9028717 w 12192124"/>
              <a:gd name="connsiteY82" fmla="*/ 1910842 h 2576398"/>
              <a:gd name="connsiteX83" fmla="*/ 9144640 w 12192124"/>
              <a:gd name="connsiteY83" fmla="*/ 1910842 h 2576398"/>
              <a:gd name="connsiteX84" fmla="*/ 9144640 w 12192124"/>
              <a:gd name="connsiteY84" fmla="*/ 2074429 h 2576398"/>
              <a:gd name="connsiteX85" fmla="*/ 9319435 w 12192124"/>
              <a:gd name="connsiteY85" fmla="*/ 2074429 h 2576398"/>
              <a:gd name="connsiteX86" fmla="*/ 9319435 w 12192124"/>
              <a:gd name="connsiteY86" fmla="*/ 2173520 h 2576398"/>
              <a:gd name="connsiteX87" fmla="*/ 9144640 w 12192124"/>
              <a:gd name="connsiteY87" fmla="*/ 2173520 h 2576398"/>
              <a:gd name="connsiteX88" fmla="*/ 9144640 w 12192124"/>
              <a:gd name="connsiteY88" fmla="*/ 2403464 h 2576398"/>
              <a:gd name="connsiteX89" fmla="*/ 9225948 w 12192124"/>
              <a:gd name="connsiteY89" fmla="*/ 2477307 h 2576398"/>
              <a:gd name="connsiteX90" fmla="*/ 9325039 w 12192124"/>
              <a:gd name="connsiteY90" fmla="*/ 2463287 h 2576398"/>
              <a:gd name="connsiteX91" fmla="*/ 9325039 w 12192124"/>
              <a:gd name="connsiteY91" fmla="*/ 2565190 h 2576398"/>
              <a:gd name="connsiteX92" fmla="*/ 9199769 w 12192124"/>
              <a:gd name="connsiteY92" fmla="*/ 2576398 h 2576398"/>
              <a:gd name="connsiteX93" fmla="*/ 9028717 w 12192124"/>
              <a:gd name="connsiteY93" fmla="*/ 2430573 h 2576398"/>
              <a:gd name="connsiteX94" fmla="*/ 9028717 w 12192124"/>
              <a:gd name="connsiteY94" fmla="*/ 2173520 h 2576398"/>
              <a:gd name="connsiteX95" fmla="*/ 8938973 w 12192124"/>
              <a:gd name="connsiteY95" fmla="*/ 2173520 h 2576398"/>
              <a:gd name="connsiteX96" fmla="*/ 8938973 w 12192124"/>
              <a:gd name="connsiteY96" fmla="*/ 2074429 h 2576398"/>
              <a:gd name="connsiteX97" fmla="*/ 9028717 w 12192124"/>
              <a:gd name="connsiteY97" fmla="*/ 2074429 h 2576398"/>
              <a:gd name="connsiteX98" fmla="*/ 7723878 w 12192124"/>
              <a:gd name="connsiteY98" fmla="*/ 1879420 h 2576398"/>
              <a:gd name="connsiteX99" fmla="*/ 7839780 w 12192124"/>
              <a:gd name="connsiteY99" fmla="*/ 1879420 h 2576398"/>
              <a:gd name="connsiteX100" fmla="*/ 7839780 w 12192124"/>
              <a:gd name="connsiteY100" fmla="*/ 2558996 h 2576398"/>
              <a:gd name="connsiteX101" fmla="*/ 7723878 w 12192124"/>
              <a:gd name="connsiteY101" fmla="*/ 2558996 h 2576398"/>
              <a:gd name="connsiteX102" fmla="*/ 9613710 w 12192124"/>
              <a:gd name="connsiteY102" fmla="*/ 1863116 h 2576398"/>
              <a:gd name="connsiteX103" fmla="*/ 9729509 w 12192124"/>
              <a:gd name="connsiteY103" fmla="*/ 1863116 h 2576398"/>
              <a:gd name="connsiteX104" fmla="*/ 9729509 w 12192124"/>
              <a:gd name="connsiteY104" fmla="*/ 1966094 h 2576398"/>
              <a:gd name="connsiteX105" fmla="*/ 9613710 w 12192124"/>
              <a:gd name="connsiteY105" fmla="*/ 1966094 h 2576398"/>
              <a:gd name="connsiteX106" fmla="*/ 9613710 w 12192124"/>
              <a:gd name="connsiteY106" fmla="*/ 1965929 h 2576398"/>
              <a:gd name="connsiteX107" fmla="*/ 1309234 w 12192124"/>
              <a:gd name="connsiteY107" fmla="*/ 558308 h 2576398"/>
              <a:gd name="connsiteX108" fmla="*/ 1680349 w 12192124"/>
              <a:gd name="connsiteY108" fmla="*/ 558308 h 2576398"/>
              <a:gd name="connsiteX109" fmla="*/ 1938518 w 12192124"/>
              <a:gd name="connsiteY109" fmla="*/ 884841 h 2576398"/>
              <a:gd name="connsiteX110" fmla="*/ 2201962 w 12192124"/>
              <a:gd name="connsiteY110" fmla="*/ 558308 h 2576398"/>
              <a:gd name="connsiteX111" fmla="*/ 2572871 w 12192124"/>
              <a:gd name="connsiteY111" fmla="*/ 558308 h 2576398"/>
              <a:gd name="connsiteX112" fmla="*/ 2121667 w 12192124"/>
              <a:gd name="connsiteY112" fmla="*/ 1100083 h 2576398"/>
              <a:gd name="connsiteX113" fmla="*/ 2550353 w 12192124"/>
              <a:gd name="connsiteY113" fmla="*/ 1617540 h 2576398"/>
              <a:gd name="connsiteX114" fmla="*/ 2177602 w 12192124"/>
              <a:gd name="connsiteY114" fmla="*/ 1617540 h 2576398"/>
              <a:gd name="connsiteX115" fmla="*/ 1938250 w 12192124"/>
              <a:gd name="connsiteY115" fmla="*/ 1313567 h 2576398"/>
              <a:gd name="connsiteX116" fmla="*/ 1698918 w 12192124"/>
              <a:gd name="connsiteY116" fmla="*/ 1617540 h 2576398"/>
              <a:gd name="connsiteX117" fmla="*/ 1327618 w 12192124"/>
              <a:gd name="connsiteY117" fmla="*/ 1617540 h 2576398"/>
              <a:gd name="connsiteX118" fmla="*/ 1760376 w 12192124"/>
              <a:gd name="connsiteY118" fmla="*/ 1100083 h 2576398"/>
              <a:gd name="connsiteX119" fmla="*/ 548081 w 12192124"/>
              <a:gd name="connsiteY119" fmla="*/ 505929 h 2576398"/>
              <a:gd name="connsiteX120" fmla="*/ 548091 w 12192124"/>
              <a:gd name="connsiteY120" fmla="*/ 505930 h 2576398"/>
              <a:gd name="connsiteX121" fmla="*/ 455764 w 12192124"/>
              <a:gd name="connsiteY121" fmla="*/ 515317 h 2576398"/>
              <a:gd name="connsiteX122" fmla="*/ 241525 w 12192124"/>
              <a:gd name="connsiteY122" fmla="*/ 738272 h 2576398"/>
              <a:gd name="connsiteX123" fmla="*/ 863945 w 12192124"/>
              <a:gd name="connsiteY123" fmla="*/ 738272 h 2576398"/>
              <a:gd name="connsiteX124" fmla="*/ 662261 w 12192124"/>
              <a:gd name="connsiteY124" fmla="*/ 518455 h 2576398"/>
              <a:gd name="connsiteX125" fmla="*/ 548091 w 12192124"/>
              <a:gd name="connsiteY125" fmla="*/ 505930 h 2576398"/>
              <a:gd name="connsiteX126" fmla="*/ 548102 w 12192124"/>
              <a:gd name="connsiteY126" fmla="*/ 505929 h 2576398"/>
              <a:gd name="connsiteX127" fmla="*/ 9246067 w 12192124"/>
              <a:gd name="connsiteY127" fmla="*/ 504419 h 2576398"/>
              <a:gd name="connsiteX128" fmla="*/ 8939510 w 12192124"/>
              <a:gd name="connsiteY128" fmla="*/ 736762 h 2576398"/>
              <a:gd name="connsiteX129" fmla="*/ 9561930 w 12192124"/>
              <a:gd name="connsiteY129" fmla="*/ 736762 h 2576398"/>
              <a:gd name="connsiteX130" fmla="*/ 9246067 w 12192124"/>
              <a:gd name="connsiteY130" fmla="*/ 504419 h 2576398"/>
              <a:gd name="connsiteX131" fmla="*/ 6525511 w 12192124"/>
              <a:gd name="connsiteY131" fmla="*/ 504399 h 2576398"/>
              <a:gd name="connsiteX132" fmla="*/ 6525521 w 12192124"/>
              <a:gd name="connsiteY132" fmla="*/ 504400 h 2576398"/>
              <a:gd name="connsiteX133" fmla="*/ 6433216 w 12192124"/>
              <a:gd name="connsiteY133" fmla="*/ 513787 h 2576398"/>
              <a:gd name="connsiteX134" fmla="*/ 6218974 w 12192124"/>
              <a:gd name="connsiteY134" fmla="*/ 736742 h 2576398"/>
              <a:gd name="connsiteX135" fmla="*/ 6841394 w 12192124"/>
              <a:gd name="connsiteY135" fmla="*/ 736742 h 2576398"/>
              <a:gd name="connsiteX136" fmla="*/ 6639693 w 12192124"/>
              <a:gd name="connsiteY136" fmla="*/ 516925 h 2576398"/>
              <a:gd name="connsiteX137" fmla="*/ 6525521 w 12192124"/>
              <a:gd name="connsiteY137" fmla="*/ 504400 h 2576398"/>
              <a:gd name="connsiteX138" fmla="*/ 6525531 w 12192124"/>
              <a:gd name="connsiteY138" fmla="*/ 504399 h 2576398"/>
              <a:gd name="connsiteX139" fmla="*/ 5148121 w 12192124"/>
              <a:gd name="connsiteY139" fmla="*/ 320196 h 2576398"/>
              <a:gd name="connsiteX140" fmla="*/ 5686091 w 12192124"/>
              <a:gd name="connsiteY140" fmla="*/ 690919 h 2576398"/>
              <a:gd name="connsiteX141" fmla="*/ 5454493 w 12192124"/>
              <a:gd name="connsiteY141" fmla="*/ 690919 h 2576398"/>
              <a:gd name="connsiteX142" fmla="*/ 5163051 w 12192124"/>
              <a:gd name="connsiteY142" fmla="*/ 517096 h 2576398"/>
              <a:gd name="connsiteX143" fmla="*/ 4821154 w 12192124"/>
              <a:gd name="connsiteY143" fmla="*/ 836764 h 2576398"/>
              <a:gd name="connsiteX144" fmla="*/ 5144440 w 12192124"/>
              <a:gd name="connsiteY144" fmla="*/ 1187945 h 2576398"/>
              <a:gd name="connsiteX145" fmla="*/ 5461813 w 12192124"/>
              <a:gd name="connsiteY145" fmla="*/ 1002584 h 2576398"/>
              <a:gd name="connsiteX146" fmla="*/ 5703482 w 12192124"/>
              <a:gd name="connsiteY146" fmla="*/ 1002584 h 2576398"/>
              <a:gd name="connsiteX147" fmla="*/ 5168551 w 12192124"/>
              <a:gd name="connsiteY147" fmla="*/ 1384825 h 2576398"/>
              <a:gd name="connsiteX148" fmla="*/ 4586971 w 12192124"/>
              <a:gd name="connsiteY148" fmla="*/ 827458 h 2576398"/>
              <a:gd name="connsiteX149" fmla="*/ 5148121 w 12192124"/>
              <a:gd name="connsiteY149" fmla="*/ 320196 h 2576398"/>
              <a:gd name="connsiteX150" fmla="*/ 553727 w 12192124"/>
              <a:gd name="connsiteY150" fmla="*/ 320196 h 2576398"/>
              <a:gd name="connsiteX151" fmla="*/ 1109274 w 12192124"/>
              <a:gd name="connsiteY151" fmla="*/ 916665 h 2576398"/>
              <a:gd name="connsiteX152" fmla="*/ 234121 w 12192124"/>
              <a:gd name="connsiteY152" fmla="*/ 916665 h 2576398"/>
              <a:gd name="connsiteX153" fmla="*/ 562908 w 12192124"/>
              <a:gd name="connsiteY153" fmla="*/ 1199091 h 2576398"/>
              <a:gd name="connsiteX154" fmla="*/ 562970 w 12192124"/>
              <a:gd name="connsiteY154" fmla="*/ 1199091 h 2576398"/>
              <a:gd name="connsiteX155" fmla="*/ 825132 w 12192124"/>
              <a:gd name="connsiteY155" fmla="*/ 1076178 h 2576398"/>
              <a:gd name="connsiteX156" fmla="*/ 1083715 w 12192124"/>
              <a:gd name="connsiteY156" fmla="*/ 1076178 h 2576398"/>
              <a:gd name="connsiteX157" fmla="*/ 570435 w 12192124"/>
              <a:gd name="connsiteY157" fmla="*/ 1384825 h 2576398"/>
              <a:gd name="connsiteX158" fmla="*/ 0 w 12192124"/>
              <a:gd name="connsiteY158" fmla="*/ 849791 h 2576398"/>
              <a:gd name="connsiteX159" fmla="*/ 553727 w 12192124"/>
              <a:gd name="connsiteY159" fmla="*/ 320196 h 2576398"/>
              <a:gd name="connsiteX160" fmla="*/ 10744571 w 12192124"/>
              <a:gd name="connsiteY160" fmla="*/ 320113 h 2576398"/>
              <a:gd name="connsiteX161" fmla="*/ 11134835 w 12192124"/>
              <a:gd name="connsiteY161" fmla="*/ 712114 h 2576398"/>
              <a:gd name="connsiteX162" fmla="*/ 11134835 w 12192124"/>
              <a:gd name="connsiteY162" fmla="*/ 1351387 h 2576398"/>
              <a:gd name="connsiteX163" fmla="*/ 10904353 w 12192124"/>
              <a:gd name="connsiteY163" fmla="*/ 1351387 h 2576398"/>
              <a:gd name="connsiteX164" fmla="*/ 10904353 w 12192124"/>
              <a:gd name="connsiteY164" fmla="*/ 797702 h 2576398"/>
              <a:gd name="connsiteX165" fmla="*/ 10690786 w 12192124"/>
              <a:gd name="connsiteY165" fmla="*/ 517095 h 2576398"/>
              <a:gd name="connsiteX166" fmla="*/ 10374882 w 12192124"/>
              <a:gd name="connsiteY166" fmla="*/ 664016 h 2576398"/>
              <a:gd name="connsiteX167" fmla="*/ 10374882 w 12192124"/>
              <a:gd name="connsiteY167" fmla="*/ 1351387 h 2576398"/>
              <a:gd name="connsiteX168" fmla="*/ 10144442 w 12192124"/>
              <a:gd name="connsiteY168" fmla="*/ 1351387 h 2576398"/>
              <a:gd name="connsiteX169" fmla="*/ 10144442 w 12192124"/>
              <a:gd name="connsiteY169" fmla="*/ 353591 h 2576398"/>
              <a:gd name="connsiteX170" fmla="*/ 10371119 w 12192124"/>
              <a:gd name="connsiteY170" fmla="*/ 353591 h 2576398"/>
              <a:gd name="connsiteX171" fmla="*/ 10371119 w 12192124"/>
              <a:gd name="connsiteY171" fmla="*/ 478034 h 2576398"/>
              <a:gd name="connsiteX172" fmla="*/ 10744571 w 12192124"/>
              <a:gd name="connsiteY172" fmla="*/ 320113 h 2576398"/>
              <a:gd name="connsiteX173" fmla="*/ 9251692 w 12192124"/>
              <a:gd name="connsiteY173" fmla="*/ 318686 h 2576398"/>
              <a:gd name="connsiteX174" fmla="*/ 9807259 w 12192124"/>
              <a:gd name="connsiteY174" fmla="*/ 915155 h 2576398"/>
              <a:gd name="connsiteX175" fmla="*/ 8932086 w 12192124"/>
              <a:gd name="connsiteY175" fmla="*/ 915155 h 2576398"/>
              <a:gd name="connsiteX176" fmla="*/ 9260873 w 12192124"/>
              <a:gd name="connsiteY176" fmla="*/ 1197581 h 2576398"/>
              <a:gd name="connsiteX177" fmla="*/ 9260935 w 12192124"/>
              <a:gd name="connsiteY177" fmla="*/ 1197643 h 2576398"/>
              <a:gd name="connsiteX178" fmla="*/ 9523138 w 12192124"/>
              <a:gd name="connsiteY178" fmla="*/ 1074730 h 2576398"/>
              <a:gd name="connsiteX179" fmla="*/ 9781618 w 12192124"/>
              <a:gd name="connsiteY179" fmla="*/ 1074730 h 2576398"/>
              <a:gd name="connsiteX180" fmla="*/ 9268359 w 12192124"/>
              <a:gd name="connsiteY180" fmla="*/ 1383377 h 2576398"/>
              <a:gd name="connsiteX181" fmla="*/ 8697986 w 12192124"/>
              <a:gd name="connsiteY181" fmla="*/ 848281 h 2576398"/>
              <a:gd name="connsiteX182" fmla="*/ 9251692 w 12192124"/>
              <a:gd name="connsiteY182" fmla="*/ 318686 h 2576398"/>
              <a:gd name="connsiteX183" fmla="*/ 6531156 w 12192124"/>
              <a:gd name="connsiteY183" fmla="*/ 318666 h 2576398"/>
              <a:gd name="connsiteX184" fmla="*/ 7086682 w 12192124"/>
              <a:gd name="connsiteY184" fmla="*/ 915135 h 2576398"/>
              <a:gd name="connsiteX185" fmla="*/ 6211571 w 12192124"/>
              <a:gd name="connsiteY185" fmla="*/ 915135 h 2576398"/>
              <a:gd name="connsiteX186" fmla="*/ 6540358 w 12192124"/>
              <a:gd name="connsiteY186" fmla="*/ 1197561 h 2576398"/>
              <a:gd name="connsiteX187" fmla="*/ 6540441 w 12192124"/>
              <a:gd name="connsiteY187" fmla="*/ 1197644 h 2576398"/>
              <a:gd name="connsiteX188" fmla="*/ 6802622 w 12192124"/>
              <a:gd name="connsiteY188" fmla="*/ 1074731 h 2576398"/>
              <a:gd name="connsiteX189" fmla="*/ 7061103 w 12192124"/>
              <a:gd name="connsiteY189" fmla="*/ 1074731 h 2576398"/>
              <a:gd name="connsiteX190" fmla="*/ 6547823 w 12192124"/>
              <a:gd name="connsiteY190" fmla="*/ 1383377 h 2576398"/>
              <a:gd name="connsiteX191" fmla="*/ 5977326 w 12192124"/>
              <a:gd name="connsiteY191" fmla="*/ 848261 h 2576398"/>
              <a:gd name="connsiteX192" fmla="*/ 6531156 w 12192124"/>
              <a:gd name="connsiteY192" fmla="*/ 318666 h 2576398"/>
              <a:gd name="connsiteX193" fmla="*/ 11603037 w 12192124"/>
              <a:gd name="connsiteY193" fmla="*/ 61902 h 2576398"/>
              <a:gd name="connsiteX194" fmla="*/ 11833456 w 12192124"/>
              <a:gd name="connsiteY194" fmla="*/ 61902 h 2576398"/>
              <a:gd name="connsiteX195" fmla="*/ 11833456 w 12192124"/>
              <a:gd name="connsiteY195" fmla="*/ 387111 h 2576398"/>
              <a:gd name="connsiteX196" fmla="*/ 12180854 w 12192124"/>
              <a:gd name="connsiteY196" fmla="*/ 387111 h 2576398"/>
              <a:gd name="connsiteX197" fmla="*/ 12180854 w 12192124"/>
              <a:gd name="connsiteY197" fmla="*/ 583970 h 2576398"/>
              <a:gd name="connsiteX198" fmla="*/ 11833456 w 12192124"/>
              <a:gd name="connsiteY198" fmla="*/ 583970 h 2576398"/>
              <a:gd name="connsiteX199" fmla="*/ 11833456 w 12192124"/>
              <a:gd name="connsiteY199" fmla="*/ 1041191 h 2576398"/>
              <a:gd name="connsiteX200" fmla="*/ 11995120 w 12192124"/>
              <a:gd name="connsiteY200" fmla="*/ 1188008 h 2576398"/>
              <a:gd name="connsiteX201" fmla="*/ 12192124 w 12192124"/>
              <a:gd name="connsiteY201" fmla="*/ 1160195 h 2576398"/>
              <a:gd name="connsiteX202" fmla="*/ 12192124 w 12192124"/>
              <a:gd name="connsiteY202" fmla="*/ 1362554 h 2576398"/>
              <a:gd name="connsiteX203" fmla="*/ 11943114 w 12192124"/>
              <a:gd name="connsiteY203" fmla="*/ 1384825 h 2576398"/>
              <a:gd name="connsiteX204" fmla="*/ 11603078 w 12192124"/>
              <a:gd name="connsiteY204" fmla="*/ 1095079 h 2576398"/>
              <a:gd name="connsiteX205" fmla="*/ 11603078 w 12192124"/>
              <a:gd name="connsiteY205" fmla="*/ 583970 h 2576398"/>
              <a:gd name="connsiteX206" fmla="*/ 11424644 w 12192124"/>
              <a:gd name="connsiteY206" fmla="*/ 583970 h 2576398"/>
              <a:gd name="connsiteX207" fmla="*/ 11424644 w 12192124"/>
              <a:gd name="connsiteY207" fmla="*/ 387111 h 2576398"/>
              <a:gd name="connsiteX208" fmla="*/ 11603037 w 12192124"/>
              <a:gd name="connsiteY208" fmla="*/ 387111 h 2576398"/>
              <a:gd name="connsiteX209" fmla="*/ 3123890 w 12192124"/>
              <a:gd name="connsiteY209" fmla="*/ 41802 h 2576398"/>
              <a:gd name="connsiteX210" fmla="*/ 3494984 w 12192124"/>
              <a:gd name="connsiteY210" fmla="*/ 41802 h 2576398"/>
              <a:gd name="connsiteX211" fmla="*/ 3753154 w 12192124"/>
              <a:gd name="connsiteY211" fmla="*/ 368521 h 2576398"/>
              <a:gd name="connsiteX212" fmla="*/ 4016618 w 12192124"/>
              <a:gd name="connsiteY212" fmla="*/ 41802 h 2576398"/>
              <a:gd name="connsiteX213" fmla="*/ 4387528 w 12192124"/>
              <a:gd name="connsiteY213" fmla="*/ 41802 h 2576398"/>
              <a:gd name="connsiteX214" fmla="*/ 3936365 w 12192124"/>
              <a:gd name="connsiteY214" fmla="*/ 583680 h 2576398"/>
              <a:gd name="connsiteX215" fmla="*/ 4365092 w 12192124"/>
              <a:gd name="connsiteY215" fmla="*/ 1101220 h 2576398"/>
              <a:gd name="connsiteX216" fmla="*/ 3992341 w 12192124"/>
              <a:gd name="connsiteY216" fmla="*/ 1101220 h 2576398"/>
              <a:gd name="connsiteX217" fmla="*/ 3752989 w 12192124"/>
              <a:gd name="connsiteY217" fmla="*/ 797247 h 2576398"/>
              <a:gd name="connsiteX218" fmla="*/ 3513698 w 12192124"/>
              <a:gd name="connsiteY218" fmla="*/ 1101220 h 2576398"/>
              <a:gd name="connsiteX219" fmla="*/ 3142313 w 12192124"/>
              <a:gd name="connsiteY219" fmla="*/ 1101220 h 2576398"/>
              <a:gd name="connsiteX220" fmla="*/ 3574990 w 12192124"/>
              <a:gd name="connsiteY220" fmla="*/ 583577 h 2576398"/>
              <a:gd name="connsiteX221" fmla="*/ 2765212 w 12192124"/>
              <a:gd name="connsiteY221" fmla="*/ 40013 h 2576398"/>
              <a:gd name="connsiteX222" fmla="*/ 2925470 w 12192124"/>
              <a:gd name="connsiteY222" fmla="*/ 40013 h 2576398"/>
              <a:gd name="connsiteX223" fmla="*/ 2925470 w 12192124"/>
              <a:gd name="connsiteY223" fmla="*/ 1616102 h 2576398"/>
              <a:gd name="connsiteX224" fmla="*/ 2765212 w 12192124"/>
              <a:gd name="connsiteY224" fmla="*/ 1616102 h 2576398"/>
              <a:gd name="connsiteX225" fmla="*/ 8107090 w 12192124"/>
              <a:gd name="connsiteY225" fmla="*/ 0 h 2576398"/>
              <a:gd name="connsiteX226" fmla="*/ 8337489 w 12192124"/>
              <a:gd name="connsiteY226" fmla="*/ 0 h 2576398"/>
              <a:gd name="connsiteX227" fmla="*/ 8337489 w 12192124"/>
              <a:gd name="connsiteY227" fmla="*/ 1350818 h 2576398"/>
              <a:gd name="connsiteX228" fmla="*/ 8107090 w 12192124"/>
              <a:gd name="connsiteY228" fmla="*/ 1350818 h 2576398"/>
              <a:gd name="connsiteX229" fmla="*/ 7441948 w 12192124"/>
              <a:gd name="connsiteY229" fmla="*/ 0 h 2576398"/>
              <a:gd name="connsiteX230" fmla="*/ 7672305 w 12192124"/>
              <a:gd name="connsiteY230" fmla="*/ 0 h 2576398"/>
              <a:gd name="connsiteX231" fmla="*/ 7672305 w 12192124"/>
              <a:gd name="connsiteY231" fmla="*/ 1350818 h 2576398"/>
              <a:gd name="connsiteX232" fmla="*/ 7441948 w 12192124"/>
              <a:gd name="connsiteY232" fmla="*/ 1350818 h 25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2192124" h="2576398">
                <a:moveTo>
                  <a:pt x="10308939" y="2139855"/>
                </a:moveTo>
                <a:cubicBezTo>
                  <a:pt x="10220146" y="2139855"/>
                  <a:pt x="10145373" y="2188387"/>
                  <a:pt x="10145373" y="2306254"/>
                </a:cubicBezTo>
                <a:cubicBezTo>
                  <a:pt x="10145373" y="2412810"/>
                  <a:pt x="10205196" y="2477306"/>
                  <a:pt x="10308939" y="2477306"/>
                </a:cubicBezTo>
                <a:cubicBezTo>
                  <a:pt x="10412704" y="2477306"/>
                  <a:pt x="10472547" y="2412810"/>
                  <a:pt x="10472547" y="2306254"/>
                </a:cubicBezTo>
                <a:cubicBezTo>
                  <a:pt x="10472547" y="2188470"/>
                  <a:pt x="10396823" y="2139855"/>
                  <a:pt x="10308939" y="2139855"/>
                </a:cubicBezTo>
                <a:close/>
                <a:moveTo>
                  <a:pt x="7147249" y="2139855"/>
                </a:moveTo>
                <a:cubicBezTo>
                  <a:pt x="7058456" y="2139855"/>
                  <a:pt x="6983662" y="2188387"/>
                  <a:pt x="6983662" y="2306254"/>
                </a:cubicBezTo>
                <a:cubicBezTo>
                  <a:pt x="6983662" y="2412810"/>
                  <a:pt x="7043484" y="2477306"/>
                  <a:pt x="7147249" y="2477306"/>
                </a:cubicBezTo>
                <a:cubicBezTo>
                  <a:pt x="7251013" y="2477306"/>
                  <a:pt x="7310836" y="2412810"/>
                  <a:pt x="7310836" y="2306254"/>
                </a:cubicBezTo>
                <a:cubicBezTo>
                  <a:pt x="7310836" y="2188470"/>
                  <a:pt x="7235111" y="2139855"/>
                  <a:pt x="7147249" y="2139855"/>
                </a:cubicBezTo>
                <a:close/>
                <a:moveTo>
                  <a:pt x="9613710" y="2057596"/>
                </a:moveTo>
                <a:lnTo>
                  <a:pt x="9729509" y="2057596"/>
                </a:lnTo>
                <a:lnTo>
                  <a:pt x="9729509" y="2559565"/>
                </a:lnTo>
                <a:lnTo>
                  <a:pt x="9613710" y="2559565"/>
                </a:lnTo>
                <a:close/>
                <a:moveTo>
                  <a:pt x="8173354" y="2057596"/>
                </a:moveTo>
                <a:lnTo>
                  <a:pt x="8289153" y="2057596"/>
                </a:lnTo>
                <a:lnTo>
                  <a:pt x="8289153" y="2336155"/>
                </a:lnTo>
                <a:cubicBezTo>
                  <a:pt x="8289153" y="2435246"/>
                  <a:pt x="8319074" y="2477306"/>
                  <a:pt x="8396681" y="2477306"/>
                </a:cubicBezTo>
                <a:cubicBezTo>
                  <a:pt x="8489217" y="2477306"/>
                  <a:pt x="8526624" y="2438989"/>
                  <a:pt x="8555574" y="2403463"/>
                </a:cubicBezTo>
                <a:lnTo>
                  <a:pt x="8555574" y="2057596"/>
                </a:lnTo>
                <a:lnTo>
                  <a:pt x="8671518" y="2057596"/>
                </a:lnTo>
                <a:lnTo>
                  <a:pt x="8671600" y="2057596"/>
                </a:lnTo>
                <a:lnTo>
                  <a:pt x="8671600" y="2559565"/>
                </a:lnTo>
                <a:lnTo>
                  <a:pt x="8557538" y="2559565"/>
                </a:lnTo>
                <a:lnTo>
                  <a:pt x="8557538" y="2496950"/>
                </a:lnTo>
                <a:cubicBezTo>
                  <a:pt x="8522943" y="2532476"/>
                  <a:pt x="8471536" y="2576397"/>
                  <a:pt x="8369654" y="2576397"/>
                </a:cubicBezTo>
                <a:cubicBezTo>
                  <a:pt x="8264959" y="2576397"/>
                  <a:pt x="8173354" y="2532476"/>
                  <a:pt x="8173354" y="2379145"/>
                </a:cubicBezTo>
                <a:close/>
                <a:moveTo>
                  <a:pt x="11180969" y="2040764"/>
                </a:moveTo>
                <a:cubicBezTo>
                  <a:pt x="11285664" y="2040764"/>
                  <a:pt x="11377269" y="2084705"/>
                  <a:pt x="11377269" y="2238015"/>
                </a:cubicBezTo>
                <a:lnTo>
                  <a:pt x="11377269" y="2559565"/>
                </a:lnTo>
                <a:lnTo>
                  <a:pt x="11261367" y="2559565"/>
                </a:lnTo>
                <a:lnTo>
                  <a:pt x="11261367" y="2281006"/>
                </a:lnTo>
                <a:cubicBezTo>
                  <a:pt x="11261367" y="2181915"/>
                  <a:pt x="11231445" y="2139855"/>
                  <a:pt x="11153839" y="2139855"/>
                </a:cubicBezTo>
                <a:cubicBezTo>
                  <a:pt x="11061303" y="2139855"/>
                  <a:pt x="11023875" y="2178193"/>
                  <a:pt x="10994925" y="2213697"/>
                </a:cubicBezTo>
                <a:lnTo>
                  <a:pt x="10994925" y="2559565"/>
                </a:lnTo>
                <a:lnTo>
                  <a:pt x="10879022" y="2559565"/>
                </a:lnTo>
                <a:lnTo>
                  <a:pt x="10879022" y="2057596"/>
                </a:lnTo>
                <a:lnTo>
                  <a:pt x="10993085" y="2057596"/>
                </a:lnTo>
                <a:lnTo>
                  <a:pt x="10993085" y="2120231"/>
                </a:lnTo>
                <a:cubicBezTo>
                  <a:pt x="11029541" y="2084705"/>
                  <a:pt x="11079065" y="2040764"/>
                  <a:pt x="11180969" y="2040764"/>
                </a:cubicBezTo>
                <a:close/>
                <a:moveTo>
                  <a:pt x="10308939" y="2040764"/>
                </a:moveTo>
                <a:cubicBezTo>
                  <a:pt x="10508983" y="2040764"/>
                  <a:pt x="10590311" y="2173519"/>
                  <a:pt x="10590311" y="2308115"/>
                </a:cubicBezTo>
                <a:cubicBezTo>
                  <a:pt x="10590311" y="2508158"/>
                  <a:pt x="10446347" y="2576397"/>
                  <a:pt x="10308939" y="2576397"/>
                </a:cubicBezTo>
                <a:cubicBezTo>
                  <a:pt x="10171552" y="2576397"/>
                  <a:pt x="10027589" y="2508158"/>
                  <a:pt x="10027589" y="2308115"/>
                </a:cubicBezTo>
                <a:cubicBezTo>
                  <a:pt x="10027589" y="2173519"/>
                  <a:pt x="10108896" y="2040764"/>
                  <a:pt x="10308939" y="2040764"/>
                </a:cubicBezTo>
                <a:close/>
                <a:moveTo>
                  <a:pt x="7147249" y="2040764"/>
                </a:moveTo>
                <a:cubicBezTo>
                  <a:pt x="7347292" y="2040764"/>
                  <a:pt x="7428599" y="2173519"/>
                  <a:pt x="7428599" y="2308115"/>
                </a:cubicBezTo>
                <a:cubicBezTo>
                  <a:pt x="7428599" y="2508158"/>
                  <a:pt x="7284636" y="2576397"/>
                  <a:pt x="7147249" y="2576397"/>
                </a:cubicBezTo>
                <a:cubicBezTo>
                  <a:pt x="7009820" y="2576397"/>
                  <a:pt x="6865857" y="2508158"/>
                  <a:pt x="6865857" y="2308115"/>
                </a:cubicBezTo>
                <a:cubicBezTo>
                  <a:pt x="6865857" y="2173519"/>
                  <a:pt x="6947206" y="2040764"/>
                  <a:pt x="7147249" y="2040764"/>
                </a:cubicBezTo>
                <a:close/>
                <a:moveTo>
                  <a:pt x="11916749" y="2039834"/>
                </a:moveTo>
                <a:cubicBezTo>
                  <a:pt x="11973760" y="2039834"/>
                  <a:pt x="12098099" y="2052923"/>
                  <a:pt x="12173803" y="2158549"/>
                </a:cubicBezTo>
                <a:lnTo>
                  <a:pt x="12173699" y="2158611"/>
                </a:lnTo>
                <a:lnTo>
                  <a:pt x="12077420" y="2211899"/>
                </a:lnTo>
                <a:cubicBezTo>
                  <a:pt x="12059678" y="2188470"/>
                  <a:pt x="12019479" y="2133321"/>
                  <a:pt x="11913834" y="2133321"/>
                </a:cubicBezTo>
                <a:cubicBezTo>
                  <a:pt x="11829713" y="2133321"/>
                  <a:pt x="11801673" y="2166034"/>
                  <a:pt x="11801673" y="2194074"/>
                </a:cubicBezTo>
                <a:cubicBezTo>
                  <a:pt x="11801673" y="2233342"/>
                  <a:pt x="11850350" y="2239877"/>
                  <a:pt x="11919540" y="2249223"/>
                </a:cubicBezTo>
                <a:cubicBezTo>
                  <a:pt x="12056907" y="2266986"/>
                  <a:pt x="12182156" y="2287561"/>
                  <a:pt x="12182156" y="2411880"/>
                </a:cubicBezTo>
                <a:cubicBezTo>
                  <a:pt x="12182156" y="2559565"/>
                  <a:pt x="12012966" y="2576398"/>
                  <a:pt x="11931658" y="2576398"/>
                </a:cubicBezTo>
                <a:cubicBezTo>
                  <a:pt x="11758683" y="2576398"/>
                  <a:pt x="11704505" y="2507228"/>
                  <a:pt x="11661495" y="2453940"/>
                </a:cubicBezTo>
                <a:lnTo>
                  <a:pt x="11759655" y="2396909"/>
                </a:lnTo>
                <a:cubicBezTo>
                  <a:pt x="11799854" y="2462253"/>
                  <a:pt x="11869974" y="2482931"/>
                  <a:pt x="11942845" y="2482931"/>
                </a:cubicBezTo>
                <a:cubicBezTo>
                  <a:pt x="12004632" y="2482931"/>
                  <a:pt x="12060712" y="2464217"/>
                  <a:pt x="12060712" y="2420296"/>
                </a:cubicBezTo>
                <a:cubicBezTo>
                  <a:pt x="12060712" y="2381958"/>
                  <a:pt x="12032672" y="2378215"/>
                  <a:pt x="11909263" y="2361404"/>
                </a:cubicBezTo>
                <a:cubicBezTo>
                  <a:pt x="11719539" y="2337107"/>
                  <a:pt x="11680250" y="2276333"/>
                  <a:pt x="11680250" y="2199678"/>
                </a:cubicBezTo>
                <a:cubicBezTo>
                  <a:pt x="11680250" y="2147362"/>
                  <a:pt x="11721379" y="2039834"/>
                  <a:pt x="11916749" y="2039834"/>
                </a:cubicBezTo>
                <a:close/>
                <a:moveTo>
                  <a:pt x="6349103" y="2039834"/>
                </a:moveTo>
                <a:cubicBezTo>
                  <a:pt x="6406134" y="2039834"/>
                  <a:pt x="6530473" y="2052923"/>
                  <a:pt x="6606198" y="2158549"/>
                </a:cubicBezTo>
                <a:lnTo>
                  <a:pt x="6606198" y="2158611"/>
                </a:lnTo>
                <a:lnTo>
                  <a:pt x="6509898" y="2211899"/>
                </a:lnTo>
                <a:cubicBezTo>
                  <a:pt x="6492135" y="2188470"/>
                  <a:pt x="6451937" y="2133321"/>
                  <a:pt x="6346311" y="2133321"/>
                </a:cubicBezTo>
                <a:cubicBezTo>
                  <a:pt x="6262191" y="2133321"/>
                  <a:pt x="6234151" y="2166034"/>
                  <a:pt x="6234151" y="2194074"/>
                </a:cubicBezTo>
                <a:cubicBezTo>
                  <a:pt x="6234151" y="2233260"/>
                  <a:pt x="6282746" y="2239877"/>
                  <a:pt x="6351874" y="2249223"/>
                </a:cubicBezTo>
                <a:cubicBezTo>
                  <a:pt x="6489241" y="2266986"/>
                  <a:pt x="6614490" y="2287561"/>
                  <a:pt x="6614490" y="2411880"/>
                </a:cubicBezTo>
                <a:cubicBezTo>
                  <a:pt x="6614490" y="2559565"/>
                  <a:pt x="6445299" y="2576398"/>
                  <a:pt x="6363971" y="2576398"/>
                </a:cubicBezTo>
                <a:cubicBezTo>
                  <a:pt x="6191016" y="2576398"/>
                  <a:pt x="6136818" y="2507228"/>
                  <a:pt x="6093828" y="2453940"/>
                </a:cubicBezTo>
                <a:lnTo>
                  <a:pt x="6191967" y="2396909"/>
                </a:lnTo>
                <a:cubicBezTo>
                  <a:pt x="6232166" y="2462253"/>
                  <a:pt x="6302266" y="2482931"/>
                  <a:pt x="6375199" y="2482931"/>
                </a:cubicBezTo>
                <a:cubicBezTo>
                  <a:pt x="6436965" y="2482931"/>
                  <a:pt x="6493066" y="2464217"/>
                  <a:pt x="6493066" y="2420296"/>
                </a:cubicBezTo>
                <a:cubicBezTo>
                  <a:pt x="6493066" y="2381958"/>
                  <a:pt x="6465047" y="2378215"/>
                  <a:pt x="6341659" y="2361404"/>
                </a:cubicBezTo>
                <a:cubicBezTo>
                  <a:pt x="6151934" y="2337107"/>
                  <a:pt x="6112645" y="2276333"/>
                  <a:pt x="6112645" y="2199678"/>
                </a:cubicBezTo>
                <a:cubicBezTo>
                  <a:pt x="6112645" y="2147362"/>
                  <a:pt x="6153733" y="2039834"/>
                  <a:pt x="6349103" y="2039834"/>
                </a:cubicBezTo>
                <a:close/>
                <a:moveTo>
                  <a:pt x="9028717" y="1910842"/>
                </a:moveTo>
                <a:lnTo>
                  <a:pt x="9144640" y="1910842"/>
                </a:lnTo>
                <a:lnTo>
                  <a:pt x="9144640" y="2074429"/>
                </a:lnTo>
                <a:lnTo>
                  <a:pt x="9319435" y="2074429"/>
                </a:lnTo>
                <a:lnTo>
                  <a:pt x="9319435" y="2173520"/>
                </a:lnTo>
                <a:lnTo>
                  <a:pt x="9144640" y="2173520"/>
                </a:lnTo>
                <a:lnTo>
                  <a:pt x="9144640" y="2403464"/>
                </a:lnTo>
                <a:cubicBezTo>
                  <a:pt x="9144640" y="2438989"/>
                  <a:pt x="9158640" y="2477307"/>
                  <a:pt x="9225948" y="2477307"/>
                </a:cubicBezTo>
                <a:cubicBezTo>
                  <a:pt x="9248384" y="2477307"/>
                  <a:pt x="9295117" y="2471703"/>
                  <a:pt x="9325039" y="2463287"/>
                </a:cubicBezTo>
                <a:lnTo>
                  <a:pt x="9325039" y="2565190"/>
                </a:lnTo>
                <a:cubicBezTo>
                  <a:pt x="9268008" y="2572655"/>
                  <a:pt x="9240919" y="2576398"/>
                  <a:pt x="9199769" y="2576398"/>
                </a:cubicBezTo>
                <a:cubicBezTo>
                  <a:pt x="9089470" y="2576398"/>
                  <a:pt x="9028717" y="2540872"/>
                  <a:pt x="9028717" y="2430573"/>
                </a:cubicBezTo>
                <a:lnTo>
                  <a:pt x="9028717" y="2173520"/>
                </a:lnTo>
                <a:lnTo>
                  <a:pt x="8938973" y="2173520"/>
                </a:lnTo>
                <a:lnTo>
                  <a:pt x="8938973" y="2074429"/>
                </a:lnTo>
                <a:lnTo>
                  <a:pt x="9028717" y="2074429"/>
                </a:lnTo>
                <a:close/>
                <a:moveTo>
                  <a:pt x="7723878" y="1879420"/>
                </a:moveTo>
                <a:lnTo>
                  <a:pt x="7839780" y="1879420"/>
                </a:lnTo>
                <a:lnTo>
                  <a:pt x="7839780" y="2558996"/>
                </a:lnTo>
                <a:lnTo>
                  <a:pt x="7723878" y="2558996"/>
                </a:lnTo>
                <a:close/>
                <a:moveTo>
                  <a:pt x="9613710" y="1863116"/>
                </a:moveTo>
                <a:lnTo>
                  <a:pt x="9729509" y="1863116"/>
                </a:lnTo>
                <a:lnTo>
                  <a:pt x="9729509" y="1966094"/>
                </a:lnTo>
                <a:lnTo>
                  <a:pt x="9613710" y="1966094"/>
                </a:lnTo>
                <a:lnTo>
                  <a:pt x="9613710" y="1965929"/>
                </a:lnTo>
                <a:close/>
                <a:moveTo>
                  <a:pt x="1309234" y="558308"/>
                </a:moveTo>
                <a:lnTo>
                  <a:pt x="1680349" y="558308"/>
                </a:lnTo>
                <a:lnTo>
                  <a:pt x="1938518" y="884841"/>
                </a:lnTo>
                <a:lnTo>
                  <a:pt x="2201962" y="558308"/>
                </a:lnTo>
                <a:lnTo>
                  <a:pt x="2572871" y="558308"/>
                </a:lnTo>
                <a:lnTo>
                  <a:pt x="2121667" y="1100083"/>
                </a:lnTo>
                <a:lnTo>
                  <a:pt x="2550353" y="1617540"/>
                </a:lnTo>
                <a:lnTo>
                  <a:pt x="2177602" y="1617540"/>
                </a:lnTo>
                <a:lnTo>
                  <a:pt x="1938250" y="1313567"/>
                </a:lnTo>
                <a:lnTo>
                  <a:pt x="1698918" y="1617540"/>
                </a:lnTo>
                <a:lnTo>
                  <a:pt x="1327618" y="1617540"/>
                </a:lnTo>
                <a:lnTo>
                  <a:pt x="1760376" y="1100083"/>
                </a:lnTo>
                <a:close/>
                <a:moveTo>
                  <a:pt x="548081" y="505929"/>
                </a:moveTo>
                <a:lnTo>
                  <a:pt x="548091" y="505930"/>
                </a:lnTo>
                <a:lnTo>
                  <a:pt x="455764" y="515317"/>
                </a:lnTo>
                <a:cubicBezTo>
                  <a:pt x="363431" y="535805"/>
                  <a:pt x="276341" y="594723"/>
                  <a:pt x="241525" y="738272"/>
                </a:cubicBezTo>
                <a:lnTo>
                  <a:pt x="863945" y="738272"/>
                </a:lnTo>
                <a:cubicBezTo>
                  <a:pt x="837473" y="611457"/>
                  <a:pt x="766088" y="544172"/>
                  <a:pt x="662261" y="518455"/>
                </a:cubicBezTo>
                <a:lnTo>
                  <a:pt x="548091" y="505930"/>
                </a:lnTo>
                <a:lnTo>
                  <a:pt x="548102" y="505929"/>
                </a:lnTo>
                <a:close/>
                <a:moveTo>
                  <a:pt x="9246067" y="504419"/>
                </a:moveTo>
                <a:cubicBezTo>
                  <a:pt x="9125285" y="504419"/>
                  <a:pt x="8985892" y="545363"/>
                  <a:pt x="8939510" y="736762"/>
                </a:cubicBezTo>
                <a:lnTo>
                  <a:pt x="9561930" y="736762"/>
                </a:lnTo>
                <a:cubicBezTo>
                  <a:pt x="9526632" y="567675"/>
                  <a:pt x="9411495" y="504419"/>
                  <a:pt x="9246067" y="504419"/>
                </a:cubicBezTo>
                <a:close/>
                <a:moveTo>
                  <a:pt x="6525511" y="504399"/>
                </a:moveTo>
                <a:lnTo>
                  <a:pt x="6525521" y="504400"/>
                </a:lnTo>
                <a:lnTo>
                  <a:pt x="6433216" y="513787"/>
                </a:lnTo>
                <a:cubicBezTo>
                  <a:pt x="6340900" y="534275"/>
                  <a:pt x="6253807" y="593193"/>
                  <a:pt x="6218974" y="736742"/>
                </a:cubicBezTo>
                <a:lnTo>
                  <a:pt x="6841394" y="736742"/>
                </a:lnTo>
                <a:cubicBezTo>
                  <a:pt x="6814921" y="609927"/>
                  <a:pt x="6743526" y="542642"/>
                  <a:pt x="6639693" y="516925"/>
                </a:cubicBezTo>
                <a:lnTo>
                  <a:pt x="6525521" y="504400"/>
                </a:lnTo>
                <a:lnTo>
                  <a:pt x="6525531" y="504399"/>
                </a:lnTo>
                <a:close/>
                <a:moveTo>
                  <a:pt x="5148121" y="320196"/>
                </a:moveTo>
                <a:cubicBezTo>
                  <a:pt x="5509642" y="318438"/>
                  <a:pt x="5666136" y="523155"/>
                  <a:pt x="5686091" y="690919"/>
                </a:cubicBezTo>
                <a:lnTo>
                  <a:pt x="5454493" y="690919"/>
                </a:lnTo>
                <a:cubicBezTo>
                  <a:pt x="5428872" y="612217"/>
                  <a:pt x="5331291" y="517096"/>
                  <a:pt x="5163051" y="517096"/>
                </a:cubicBezTo>
                <a:cubicBezTo>
                  <a:pt x="4945659" y="517096"/>
                  <a:pt x="4821154" y="676857"/>
                  <a:pt x="4821154" y="836764"/>
                </a:cubicBezTo>
                <a:cubicBezTo>
                  <a:pt x="4821154" y="1028163"/>
                  <a:pt x="4923347" y="1187945"/>
                  <a:pt x="5144440" y="1187945"/>
                </a:cubicBezTo>
                <a:cubicBezTo>
                  <a:pt x="5337391" y="1187945"/>
                  <a:pt x="5437330" y="1089909"/>
                  <a:pt x="5461813" y="1002584"/>
                </a:cubicBezTo>
                <a:lnTo>
                  <a:pt x="5703482" y="1002584"/>
                </a:lnTo>
                <a:cubicBezTo>
                  <a:pt x="5668576" y="1143363"/>
                  <a:pt x="5527984" y="1384825"/>
                  <a:pt x="5168551" y="1384825"/>
                </a:cubicBezTo>
                <a:cubicBezTo>
                  <a:pt x="4848966" y="1384825"/>
                  <a:pt x="4586971" y="1228723"/>
                  <a:pt x="4586971" y="827458"/>
                </a:cubicBezTo>
                <a:cubicBezTo>
                  <a:pt x="4586971" y="565483"/>
                  <a:pt x="4793217" y="322016"/>
                  <a:pt x="5148121" y="320196"/>
                </a:cubicBezTo>
                <a:close/>
                <a:moveTo>
                  <a:pt x="553727" y="320196"/>
                </a:moveTo>
                <a:cubicBezTo>
                  <a:pt x="929040" y="324001"/>
                  <a:pt x="1109274" y="556157"/>
                  <a:pt x="1109274" y="916665"/>
                </a:cubicBezTo>
                <a:lnTo>
                  <a:pt x="234121" y="916665"/>
                </a:lnTo>
                <a:cubicBezTo>
                  <a:pt x="243344" y="979776"/>
                  <a:pt x="278662" y="1187945"/>
                  <a:pt x="562908" y="1199091"/>
                </a:cubicBezTo>
                <a:lnTo>
                  <a:pt x="562970" y="1199091"/>
                </a:lnTo>
                <a:cubicBezTo>
                  <a:pt x="692791" y="1199091"/>
                  <a:pt x="783507" y="1143735"/>
                  <a:pt x="825132" y="1076178"/>
                </a:cubicBezTo>
                <a:lnTo>
                  <a:pt x="1083715" y="1076178"/>
                </a:lnTo>
                <a:cubicBezTo>
                  <a:pt x="1049864" y="1174173"/>
                  <a:pt x="909561" y="1384825"/>
                  <a:pt x="570435" y="1384825"/>
                </a:cubicBezTo>
                <a:cubicBezTo>
                  <a:pt x="213692" y="1384825"/>
                  <a:pt x="0" y="1161849"/>
                  <a:pt x="0" y="849791"/>
                </a:cubicBezTo>
                <a:cubicBezTo>
                  <a:pt x="0" y="567324"/>
                  <a:pt x="185816" y="320196"/>
                  <a:pt x="553727" y="320196"/>
                </a:cubicBezTo>
                <a:close/>
                <a:moveTo>
                  <a:pt x="10744571" y="320113"/>
                </a:moveTo>
                <a:cubicBezTo>
                  <a:pt x="10952762" y="320113"/>
                  <a:pt x="11134835" y="407355"/>
                  <a:pt x="11134835" y="712114"/>
                </a:cubicBezTo>
                <a:lnTo>
                  <a:pt x="11134835" y="1351387"/>
                </a:lnTo>
                <a:lnTo>
                  <a:pt x="10904353" y="1351387"/>
                </a:lnTo>
                <a:lnTo>
                  <a:pt x="10904353" y="797702"/>
                </a:lnTo>
                <a:cubicBezTo>
                  <a:pt x="10904353" y="600760"/>
                  <a:pt x="10844965" y="517095"/>
                  <a:pt x="10690786" y="517095"/>
                </a:cubicBezTo>
                <a:cubicBezTo>
                  <a:pt x="10506748" y="517095"/>
                  <a:pt x="10432451" y="593295"/>
                  <a:pt x="10374882" y="664016"/>
                </a:cubicBezTo>
                <a:lnTo>
                  <a:pt x="10374882" y="1351387"/>
                </a:lnTo>
                <a:lnTo>
                  <a:pt x="10144442" y="1351387"/>
                </a:lnTo>
                <a:lnTo>
                  <a:pt x="10144442" y="353591"/>
                </a:lnTo>
                <a:lnTo>
                  <a:pt x="10371119" y="353591"/>
                </a:lnTo>
                <a:lnTo>
                  <a:pt x="10371119" y="478034"/>
                </a:lnTo>
                <a:cubicBezTo>
                  <a:pt x="10443617" y="407355"/>
                  <a:pt x="10542088" y="320113"/>
                  <a:pt x="10744571" y="320113"/>
                </a:cubicBezTo>
                <a:close/>
                <a:moveTo>
                  <a:pt x="9251692" y="318686"/>
                </a:moveTo>
                <a:cubicBezTo>
                  <a:pt x="9627005" y="322491"/>
                  <a:pt x="9807259" y="554647"/>
                  <a:pt x="9807259" y="915155"/>
                </a:cubicBezTo>
                <a:lnTo>
                  <a:pt x="8932086" y="915155"/>
                </a:lnTo>
                <a:cubicBezTo>
                  <a:pt x="8941329" y="978266"/>
                  <a:pt x="8976648" y="1186456"/>
                  <a:pt x="9260873" y="1197581"/>
                </a:cubicBezTo>
                <a:lnTo>
                  <a:pt x="9260935" y="1197643"/>
                </a:lnTo>
                <a:cubicBezTo>
                  <a:pt x="9390796" y="1197643"/>
                  <a:pt x="9481512" y="1142266"/>
                  <a:pt x="9523138" y="1074730"/>
                </a:cubicBezTo>
                <a:lnTo>
                  <a:pt x="9781618" y="1074730"/>
                </a:lnTo>
                <a:cubicBezTo>
                  <a:pt x="9747809" y="1172705"/>
                  <a:pt x="9607485" y="1383377"/>
                  <a:pt x="9268359" y="1383377"/>
                </a:cubicBezTo>
                <a:cubicBezTo>
                  <a:pt x="8911594" y="1383377"/>
                  <a:pt x="8697924" y="1160339"/>
                  <a:pt x="8697986" y="848281"/>
                </a:cubicBezTo>
                <a:cubicBezTo>
                  <a:pt x="8697986" y="565834"/>
                  <a:pt x="8883802" y="318686"/>
                  <a:pt x="9251692" y="318686"/>
                </a:cubicBezTo>
                <a:close/>
                <a:moveTo>
                  <a:pt x="6531156" y="318666"/>
                </a:moveTo>
                <a:cubicBezTo>
                  <a:pt x="6906469" y="322471"/>
                  <a:pt x="7086682" y="554627"/>
                  <a:pt x="7086682" y="915135"/>
                </a:cubicBezTo>
                <a:lnTo>
                  <a:pt x="6211571" y="915135"/>
                </a:lnTo>
                <a:cubicBezTo>
                  <a:pt x="6220793" y="978246"/>
                  <a:pt x="6256133" y="1186436"/>
                  <a:pt x="6540358" y="1197561"/>
                </a:cubicBezTo>
                <a:lnTo>
                  <a:pt x="6540441" y="1197644"/>
                </a:lnTo>
                <a:cubicBezTo>
                  <a:pt x="6670280" y="1197644"/>
                  <a:pt x="6760997" y="1142267"/>
                  <a:pt x="6802622" y="1074731"/>
                </a:cubicBezTo>
                <a:lnTo>
                  <a:pt x="7061103" y="1074731"/>
                </a:lnTo>
                <a:cubicBezTo>
                  <a:pt x="7027231" y="1172726"/>
                  <a:pt x="6886949" y="1383377"/>
                  <a:pt x="6547823" y="1383377"/>
                </a:cubicBezTo>
                <a:cubicBezTo>
                  <a:pt x="6191099" y="1383377"/>
                  <a:pt x="5977326" y="1160319"/>
                  <a:pt x="5977326" y="848261"/>
                </a:cubicBezTo>
                <a:cubicBezTo>
                  <a:pt x="5977326" y="565794"/>
                  <a:pt x="6163225" y="318666"/>
                  <a:pt x="6531156" y="318666"/>
                </a:cubicBezTo>
                <a:close/>
                <a:moveTo>
                  <a:pt x="11603037" y="61902"/>
                </a:moveTo>
                <a:lnTo>
                  <a:pt x="11833456" y="61902"/>
                </a:lnTo>
                <a:lnTo>
                  <a:pt x="11833456" y="387111"/>
                </a:lnTo>
                <a:lnTo>
                  <a:pt x="12180854" y="387111"/>
                </a:lnTo>
                <a:lnTo>
                  <a:pt x="12180854" y="583970"/>
                </a:lnTo>
                <a:lnTo>
                  <a:pt x="11833456" y="583970"/>
                </a:lnTo>
                <a:lnTo>
                  <a:pt x="11833456" y="1041191"/>
                </a:lnTo>
                <a:cubicBezTo>
                  <a:pt x="11833456" y="1111725"/>
                  <a:pt x="11861352" y="1188008"/>
                  <a:pt x="11995120" y="1188008"/>
                </a:cubicBezTo>
                <a:cubicBezTo>
                  <a:pt x="12039744" y="1188008"/>
                  <a:pt x="12132570" y="1176841"/>
                  <a:pt x="12192124" y="1160195"/>
                </a:cubicBezTo>
                <a:lnTo>
                  <a:pt x="12192124" y="1362554"/>
                </a:lnTo>
                <a:cubicBezTo>
                  <a:pt x="12078764" y="1377360"/>
                  <a:pt x="12024856" y="1384825"/>
                  <a:pt x="11943114" y="1384825"/>
                </a:cubicBezTo>
                <a:cubicBezTo>
                  <a:pt x="11723923" y="1384825"/>
                  <a:pt x="11603078" y="1314249"/>
                  <a:pt x="11603078" y="1095079"/>
                </a:cubicBezTo>
                <a:lnTo>
                  <a:pt x="11603078" y="583970"/>
                </a:lnTo>
                <a:lnTo>
                  <a:pt x="11424644" y="583970"/>
                </a:lnTo>
                <a:lnTo>
                  <a:pt x="11424644" y="387111"/>
                </a:lnTo>
                <a:lnTo>
                  <a:pt x="11603037" y="387111"/>
                </a:lnTo>
                <a:close/>
                <a:moveTo>
                  <a:pt x="3123890" y="41802"/>
                </a:moveTo>
                <a:lnTo>
                  <a:pt x="3494984" y="41802"/>
                </a:lnTo>
                <a:lnTo>
                  <a:pt x="3753154" y="368521"/>
                </a:lnTo>
                <a:lnTo>
                  <a:pt x="4016618" y="41802"/>
                </a:lnTo>
                <a:lnTo>
                  <a:pt x="4387528" y="41802"/>
                </a:lnTo>
                <a:lnTo>
                  <a:pt x="3936365" y="583680"/>
                </a:lnTo>
                <a:lnTo>
                  <a:pt x="4365092" y="1101220"/>
                </a:lnTo>
                <a:lnTo>
                  <a:pt x="3992341" y="1101220"/>
                </a:lnTo>
                <a:lnTo>
                  <a:pt x="3752989" y="797247"/>
                </a:lnTo>
                <a:lnTo>
                  <a:pt x="3513698" y="1101220"/>
                </a:lnTo>
                <a:lnTo>
                  <a:pt x="3142313" y="1101220"/>
                </a:lnTo>
                <a:lnTo>
                  <a:pt x="3574990" y="583577"/>
                </a:lnTo>
                <a:close/>
                <a:moveTo>
                  <a:pt x="2765212" y="40013"/>
                </a:moveTo>
                <a:lnTo>
                  <a:pt x="2925470" y="40013"/>
                </a:lnTo>
                <a:lnTo>
                  <a:pt x="2925470" y="1616102"/>
                </a:lnTo>
                <a:lnTo>
                  <a:pt x="2765212" y="1616102"/>
                </a:lnTo>
                <a:close/>
                <a:moveTo>
                  <a:pt x="8107090" y="0"/>
                </a:moveTo>
                <a:lnTo>
                  <a:pt x="8337489" y="0"/>
                </a:lnTo>
                <a:lnTo>
                  <a:pt x="8337489" y="1350818"/>
                </a:lnTo>
                <a:lnTo>
                  <a:pt x="8107090" y="1350818"/>
                </a:lnTo>
                <a:close/>
                <a:moveTo>
                  <a:pt x="7441948" y="0"/>
                </a:moveTo>
                <a:lnTo>
                  <a:pt x="7672305" y="0"/>
                </a:lnTo>
                <a:lnTo>
                  <a:pt x="7672305" y="1350818"/>
                </a:lnTo>
                <a:lnTo>
                  <a:pt x="7441948" y="1350818"/>
                </a:lnTo>
                <a:close/>
              </a:path>
            </a:pathLst>
          </a:custGeom>
          <a:solidFill>
            <a:schemeClr val="accent1"/>
          </a:solidFill>
          <a:ln w="206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4585B"/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10" name="Foliennummer">
            <a:extLst>
              <a:ext uri="{FF2B5EF4-FFF2-40B4-BE49-F238E27FC236}">
                <a16:creationId xmlns:a16="http://schemas.microsoft.com/office/drawing/2014/main" id="{6E3DF2BA-4AFF-48B9-8B41-DEC88B97D0B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999" y="640802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2C43B-0EF0-44E2-95A2-AEB2849D38EB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rgbClr val="54585B">
                    <a:lumMod val="60000"/>
                    <a:lumOff val="40000"/>
                  </a:srgbClr>
                </a:solidFill>
                <a:effectLst/>
                <a:uLnTx/>
                <a:uFillTx/>
                <a:latin typeface="DIN O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54585B">
                  <a:lumMod val="60000"/>
                  <a:lumOff val="40000"/>
                </a:srgbClr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FD592985-48F1-431C-A1B7-CE010CD5B6F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27999" y="6516000"/>
            <a:ext cx="648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7F64B-339D-44C3-A62A-419C6A7DA379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4585B">
                    <a:tint val="75000"/>
                  </a:srgbClr>
                </a:solidFill>
                <a:effectLst/>
                <a:uLnTx/>
                <a:uFillTx/>
                <a:latin typeface="DIN O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25.07.2025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4585B">
                  <a:tint val="75000"/>
                </a:srgbClr>
              </a:solidFill>
              <a:effectLst/>
              <a:uLnTx/>
              <a:uFillTx/>
              <a:latin typeface="DIN OT"/>
              <a:ea typeface="+mn-ea"/>
              <a:cs typeface="+mn-cs"/>
            </a:endParaRPr>
          </a:p>
        </p:txBody>
      </p:sp>
      <p:sp>
        <p:nvSpPr>
          <p:cNvPr id="9" name="Vertraulichkeitsstatus">
            <a:extLst>
              <a:ext uri="{FF2B5EF4-FFF2-40B4-BE49-F238E27FC236}">
                <a16:creationId xmlns:a16="http://schemas.microsoft.com/office/drawing/2014/main" id="{23BBC79C-A60A-468F-8739-98879128B77D}"/>
              </a:ext>
            </a:extLst>
          </p:cNvPr>
          <p:cNvSpPr txBox="1"/>
          <p:nvPr userDrawn="1"/>
        </p:nvSpPr>
        <p:spPr bwMode="gray">
          <a:xfrm>
            <a:off x="828000" y="6318000"/>
            <a:ext cx="4439019" cy="144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algn="l" defTabSz="1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54585B">
                    <a:lumMod val="60000"/>
                    <a:lumOff val="40000"/>
                  </a:srgbClr>
                </a:solidFill>
                <a:effectLst/>
                <a:uLnTx/>
                <a:uFillTx/>
                <a:latin typeface="DIN OT"/>
                <a:ea typeface="+mn-ea"/>
                <a:cs typeface="+mn-cs"/>
              </a:rPr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44900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13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14" r:id="rId19"/>
    <p:sldLayoutId id="2147483715" r:id="rId20"/>
    <p:sldLayoutId id="2147483716" r:id="rId21"/>
    <p:sldLayoutId id="2147483722" r:id="rId22"/>
    <p:sldLayoutId id="2147483725" r:id="rId23"/>
    <p:sldLayoutId id="2147483723" r:id="rId24"/>
    <p:sldLayoutId id="2147483724" r:id="rId25"/>
    <p:sldLayoutId id="2147483726" r:id="rId26"/>
    <p:sldLayoutId id="2147483727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panose="05000000000000000000" pitchFamily="2" charset="2"/>
        <a:buNone/>
        <a:defRPr sz="17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5">
          <p15:clr>
            <a:srgbClr val="A4A3A4"/>
          </p15:clr>
        </p15:guide>
        <p15:guide id="2" pos="7455">
          <p15:clr>
            <a:srgbClr val="A4A3A4"/>
          </p15:clr>
        </p15:guide>
        <p15:guide id="3" orient="horz" pos="225">
          <p15:clr>
            <a:srgbClr val="A4A3A4"/>
          </p15:clr>
        </p15:guide>
        <p15:guide id="4" orient="horz" pos="929">
          <p15:clr>
            <a:srgbClr val="A4A3A4"/>
          </p15:clr>
        </p15:guide>
        <p15:guide id="6" pos="3726">
          <p15:clr>
            <a:srgbClr val="A4A3A4"/>
          </p15:clr>
        </p15:guide>
        <p15:guide id="7" pos="3954">
          <p15:clr>
            <a:srgbClr val="A4A3A4"/>
          </p15:clr>
        </p15:guide>
        <p15:guide id="8" pos="2711">
          <p15:clr>
            <a:srgbClr val="A4A3A4"/>
          </p15:clr>
        </p15:guide>
        <p15:guide id="9" pos="2484">
          <p15:clr>
            <a:srgbClr val="A4A3A4"/>
          </p15:clr>
        </p15:guide>
        <p15:guide id="10" pos="4968">
          <p15:clr>
            <a:srgbClr val="A4A3A4"/>
          </p15:clr>
        </p15:guide>
        <p15:guide id="11" pos="5195">
          <p15:clr>
            <a:srgbClr val="A4A3A4"/>
          </p15:clr>
        </p15:guide>
        <p15:guide id="12" pos="3840">
          <p15:clr>
            <a:srgbClr val="A4A3A4"/>
          </p15:clr>
        </p15:guide>
        <p15:guide id="13" orient="horz" pos="2160">
          <p15:clr>
            <a:srgbClr val="A4A3A4"/>
          </p15:clr>
        </p15:guide>
        <p15:guide id="14" orient="horz" pos="3755">
          <p15:clr>
            <a:srgbClr val="A4A3A4"/>
          </p15:clr>
        </p15:guide>
        <p15:guide id="15" orient="horz" pos="386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B74CF42A-9F0B-69E5-BDE9-337352EC618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4A3B72B2-02FB-2035-BA3E-D014982450AE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351036-D44C-30DA-99CC-E80C871AF47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400" b="1" dirty="0"/>
              <a:t>Warum User Experience (UX) weit mehr ist als nur gutes Design – und wie sie sich von User Interface (UI) unterscheidet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9000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21C8F-76A1-49A7-93D9-BAE455E58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487642F-DDD3-B750-999C-94109822D73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5E798D04-5E62-85BA-A138-40E996EB71C3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911C5D-B29D-2D18-4573-AA275F6FD1D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400" b="1" dirty="0"/>
              <a:t>Gestaltung wird zum Differenzierungsmerkmal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A93C25-F9B4-43C3-D088-C66538D1F99C}"/>
              </a:ext>
            </a:extLst>
          </p:cNvPr>
          <p:cNvSpPr txBox="1"/>
          <p:nvPr/>
        </p:nvSpPr>
        <p:spPr bwMode="gray">
          <a:xfrm>
            <a:off x="767408" y="2420888"/>
            <a:ext cx="3168352" cy="2736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Gestaltung = Markenidentität + Emotion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Wichtig: Storytelling, Tests, Designsysteme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KI liefert Standard – Mensch erzeugt Tiefe</a:t>
            </a:r>
          </a:p>
        </p:txBody>
      </p:sp>
    </p:spTree>
    <p:extLst>
      <p:ext uri="{BB962C8B-B14F-4D97-AF65-F5344CB8AC3E}">
        <p14:creationId xmlns:p14="http://schemas.microsoft.com/office/powerpoint/2010/main" val="260532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7BE9A-643D-A5AA-F9BA-CED6D6665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85EA7D7-1E3D-2944-F38A-95A92C70C5A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E731A9A5-D8E5-C3EE-7624-41BA50E29A15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5564C6-647C-9F0F-2C35-7B3287F6DC6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400" b="1" dirty="0"/>
              <a:t>Handlungsempfehlung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A426D10-2970-EBF3-6807-1940E72AFF1C}"/>
              </a:ext>
            </a:extLst>
          </p:cNvPr>
          <p:cNvSpPr txBox="1"/>
          <p:nvPr/>
        </p:nvSpPr>
        <p:spPr bwMode="gray">
          <a:xfrm>
            <a:off x="767408" y="1772816"/>
            <a:ext cx="3168352" cy="2736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Jetzt handeln: Prozesse anpassen, Wissen aufbauen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2"/>
                </a:solidFill>
              </a:rPr>
              <a:t>Prompting</a:t>
            </a:r>
            <a:r>
              <a:rPr lang="de-DE" sz="1600" dirty="0">
                <a:solidFill>
                  <a:schemeClr val="bg2"/>
                </a:solidFill>
              </a:rPr>
              <a:t>, </a:t>
            </a:r>
            <a:r>
              <a:rPr lang="de-DE" sz="1600" dirty="0" err="1">
                <a:solidFill>
                  <a:schemeClr val="bg2"/>
                </a:solidFill>
              </a:rPr>
              <a:t>Prototyping</a:t>
            </a:r>
            <a:r>
              <a:rPr lang="de-DE" sz="1600" dirty="0">
                <a:solidFill>
                  <a:schemeClr val="bg2"/>
                </a:solidFill>
              </a:rPr>
              <a:t>, </a:t>
            </a:r>
            <a:r>
              <a:rPr lang="de-DE" sz="1600" dirty="0" err="1">
                <a:solidFill>
                  <a:schemeClr val="bg2"/>
                </a:solidFill>
              </a:rPr>
              <a:t>Testing</a:t>
            </a:r>
            <a:r>
              <a:rPr lang="de-DE" sz="1600" dirty="0">
                <a:solidFill>
                  <a:schemeClr val="bg2"/>
                </a:solidFill>
              </a:rPr>
              <a:t> mit 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UX-Teams brauchen technisches UND menschliches Verständnis</a:t>
            </a:r>
          </a:p>
        </p:txBody>
      </p:sp>
    </p:spTree>
    <p:extLst>
      <p:ext uri="{BB962C8B-B14F-4D97-AF65-F5344CB8AC3E}">
        <p14:creationId xmlns:p14="http://schemas.microsoft.com/office/powerpoint/2010/main" val="365241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843C-2F6E-CDA4-D5E9-D6963861D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C0BA783C-44F5-A18B-C329-D1B38BF8335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608ECC81-1807-925F-7592-150845B36F2A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D94684-5EF9-4CC4-FE37-BE4D2A5DDF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400" b="1" dirty="0"/>
              <a:t>Fazit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09A877-A127-9099-3C53-C1D64C81742D}"/>
              </a:ext>
            </a:extLst>
          </p:cNvPr>
          <p:cNvSpPr txBox="1"/>
          <p:nvPr/>
        </p:nvSpPr>
        <p:spPr bwMode="gray">
          <a:xfrm>
            <a:off x="767408" y="1556792"/>
            <a:ext cx="3168352" cy="2736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KI = Werkzeug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UX = menschlich bleiben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Zukunft: Mensch + Maschine → berührende Produkte</a:t>
            </a:r>
          </a:p>
        </p:txBody>
      </p:sp>
    </p:spTree>
    <p:extLst>
      <p:ext uri="{BB962C8B-B14F-4D97-AF65-F5344CB8AC3E}">
        <p14:creationId xmlns:p14="http://schemas.microsoft.com/office/powerpoint/2010/main" val="365906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FBF6F-89C3-CFF7-DE6E-E3055559E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2ED55F96-F53C-ACAC-0F6B-EA87F53F2C7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938DD054-DB22-314F-CE35-8FCD81DDE645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39F6EE-C693-358B-49B8-7D46A4D89C6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100" b="1" dirty="0"/>
              <a:t>UX entscheidend für </a:t>
            </a:r>
            <a:r>
              <a:rPr lang="de-DE" sz="2100" b="1" dirty="0" err="1"/>
              <a:t>unternehmenserfolg</a:t>
            </a:r>
            <a:endParaRPr lang="de-DE" sz="21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11A0A4-A612-65FF-2134-22CFB1A0C723}"/>
              </a:ext>
            </a:extLst>
          </p:cNvPr>
          <p:cNvSpPr txBox="1"/>
          <p:nvPr/>
        </p:nvSpPr>
        <p:spPr bwMode="gray">
          <a:xfrm>
            <a:off x="767408" y="1628800"/>
            <a:ext cx="3168352" cy="2736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Eine ganzheitliche Erfahrung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Ein strategischer Erfolgsfaktor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Über alle Touchpoints hinweg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Vom ersten Werbekontakt über den Kundenservice bis hin zum digitalen Produkt</a:t>
            </a:r>
          </a:p>
        </p:txBody>
      </p:sp>
    </p:spTree>
    <p:extLst>
      <p:ext uri="{BB962C8B-B14F-4D97-AF65-F5344CB8AC3E}">
        <p14:creationId xmlns:p14="http://schemas.microsoft.com/office/powerpoint/2010/main" val="52949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5C33D-A8AD-DFDC-C3F0-8541513AE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1BCFA85-EDE8-A2C0-392F-0CF611625C8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34D797D6-8CF4-CF00-1DAB-0069A5198258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743D9D-FE5F-CB63-E6DC-FA724268734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000" dirty="0"/>
              <a:t>UX am </a:t>
            </a:r>
            <a:r>
              <a:rPr lang="de-DE" sz="2000" dirty="0" err="1"/>
              <a:t>touchpoint</a:t>
            </a:r>
            <a:r>
              <a:rPr lang="de-DE" sz="2000" dirty="0"/>
              <a:t> Website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440BF0-2DDB-FF8A-CAA7-B9032EDD78FA}"/>
              </a:ext>
            </a:extLst>
          </p:cNvPr>
          <p:cNvSpPr txBox="1"/>
          <p:nvPr/>
        </p:nvSpPr>
        <p:spPr bwMode="gray">
          <a:xfrm>
            <a:off x="767408" y="1484784"/>
            <a:ext cx="3168352" cy="36724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Kommunikation</a:t>
            </a:r>
            <a:br>
              <a:rPr lang="de-DE" sz="1600" dirty="0">
                <a:solidFill>
                  <a:schemeClr val="bg2"/>
                </a:solidFill>
              </a:rPr>
            </a:b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Bildsprache &amp; visuelle Gestaltung</a:t>
            </a:r>
            <a:br>
              <a:rPr lang="de-DE" sz="1600" dirty="0">
                <a:solidFill>
                  <a:schemeClr val="bg2"/>
                </a:solidFill>
              </a:rPr>
            </a:b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Informationsarchitektur</a:t>
            </a:r>
            <a:br>
              <a:rPr lang="de-DE" sz="1600" dirty="0">
                <a:solidFill>
                  <a:schemeClr val="bg2"/>
                </a:solidFill>
              </a:rPr>
            </a:b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Interaktionsdesign</a:t>
            </a:r>
            <a:br>
              <a:rPr lang="de-DE" sz="1600" dirty="0">
                <a:solidFill>
                  <a:schemeClr val="bg2"/>
                </a:solidFill>
              </a:rPr>
            </a:b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Zielgruppenorientierung</a:t>
            </a:r>
            <a:br>
              <a:rPr lang="de-DE" sz="1600" dirty="0">
                <a:solidFill>
                  <a:schemeClr val="bg2"/>
                </a:solidFill>
              </a:rPr>
            </a:b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Designsystem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7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9C1A3-1F6E-57A6-35E3-FDE0E246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4B19662-565A-16DE-D46B-3BF6A6C1E02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F0BAF6E3-2E04-08D8-D3A8-C25321FC51A4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CF83DF-1027-18D8-68B3-1F475FDF83D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400" dirty="0"/>
              <a:t>UI ist das Sichtbare. UX ist das Gefühl.</a:t>
            </a:r>
            <a:endParaRPr lang="de-DE" sz="2100" dirty="0">
              <a:latin typeface="+mj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E5167D8-DA14-D9E9-8FA0-2EFC32100151}"/>
              </a:ext>
            </a:extLst>
          </p:cNvPr>
          <p:cNvSpPr txBox="1"/>
          <p:nvPr/>
        </p:nvSpPr>
        <p:spPr bwMode="gray">
          <a:xfrm>
            <a:off x="767408" y="1916832"/>
            <a:ext cx="3168352" cy="2736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dirty="0">
                <a:solidFill>
                  <a:schemeClr val="bg2"/>
                </a:solidFill>
              </a:rPr>
              <a:t>Ein gutes UI ohne durchdachte UX bleibt oberflächlich – umgekehrt kann selbst die beste Nutzerführung ohne ansprechende UI an Wirkung verlieren.</a:t>
            </a:r>
          </a:p>
        </p:txBody>
      </p:sp>
    </p:spTree>
    <p:extLst>
      <p:ext uri="{BB962C8B-B14F-4D97-AF65-F5344CB8AC3E}">
        <p14:creationId xmlns:p14="http://schemas.microsoft.com/office/powerpoint/2010/main" val="242509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4E79C-EEB1-C5FB-CFD6-2466B94C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6EC8F891-5B32-22A9-F52B-23C5EB52F41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CA6F8455-53D6-2005-5670-E6A2251E658C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4CB48B-3D5F-CED3-0A60-0A924393883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400" b="1" dirty="0"/>
              <a:t>Warum ist UX heute geschäftskritisch – intern wie extern?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BA760E7-8E43-78FF-FB91-5D42DCE19337}"/>
              </a:ext>
            </a:extLst>
          </p:cNvPr>
          <p:cNvSpPr txBox="1"/>
          <p:nvPr/>
        </p:nvSpPr>
        <p:spPr bwMode="gray">
          <a:xfrm>
            <a:off x="767408" y="2276872"/>
            <a:ext cx="3168352" cy="2736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Verlorene Leads &amp; Deals</a:t>
            </a:r>
            <a:br>
              <a:rPr lang="de-DE" sz="1600" dirty="0">
                <a:solidFill>
                  <a:schemeClr val="bg2"/>
                </a:solidFill>
              </a:rPr>
            </a:b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Hohe Supportkosten</a:t>
            </a:r>
            <a:br>
              <a:rPr lang="de-DE" sz="1600" dirty="0">
                <a:solidFill>
                  <a:schemeClr val="bg2"/>
                </a:solidFill>
              </a:rPr>
            </a:b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Nutzlose Features</a:t>
            </a:r>
            <a:br>
              <a:rPr lang="de-DE" sz="1600" dirty="0">
                <a:solidFill>
                  <a:schemeClr val="bg2"/>
                </a:solidFill>
              </a:rPr>
            </a:b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Schwache Markenidentität</a:t>
            </a:r>
            <a:br>
              <a:rPr lang="de-DE" sz="1600" dirty="0">
                <a:solidFill>
                  <a:schemeClr val="bg2"/>
                </a:solidFill>
              </a:rPr>
            </a:b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Geringe Mitarbeiterbindung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bg2"/>
              </a:solidFill>
            </a:endParaRPr>
          </a:p>
          <a:p>
            <a:r>
              <a:rPr lang="de-DE" b="1" dirty="0">
                <a:solidFill>
                  <a:schemeClr val="bg2"/>
                </a:solidFill>
              </a:rPr>
              <a:t>Fazit: UX ist keine Option – sie ist Voraussetzung</a:t>
            </a:r>
            <a:endParaRPr lang="de-DE" dirty="0">
              <a:solidFill>
                <a:schemeClr val="bg2"/>
              </a:solidFill>
            </a:endParaRPr>
          </a:p>
          <a:p>
            <a:endParaRPr lang="de-DE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BFAE1-0244-F1B2-8C17-D81103305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95AC862D-7579-FBCD-5995-AD1B9844B2D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FECB21CA-12E4-F28D-447C-539EA436E036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CFD289-B659-9200-0877-6644DAF7E8B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400" b="1" dirty="0"/>
              <a:t>KI &amp; UX – Zwischen Automatisierung und Menschlichkeit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6AED124-808E-0D11-504A-88D0156187FF}"/>
              </a:ext>
            </a:extLst>
          </p:cNvPr>
          <p:cNvSpPr txBox="1"/>
          <p:nvPr/>
        </p:nvSpPr>
        <p:spPr bwMode="gray">
          <a:xfrm>
            <a:off x="767408" y="2276872"/>
            <a:ext cx="3168352" cy="2736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dirty="0">
                <a:solidFill>
                  <a:schemeClr val="bg2"/>
                </a:solidFill>
              </a:rPr>
              <a:t>Wie Künstliche Intelligenz den UX-Prozess verändert – und warum menschliches Verständnis wichtiger wird denn je.</a:t>
            </a:r>
          </a:p>
        </p:txBody>
      </p:sp>
    </p:spTree>
    <p:extLst>
      <p:ext uri="{BB962C8B-B14F-4D97-AF65-F5344CB8AC3E}">
        <p14:creationId xmlns:p14="http://schemas.microsoft.com/office/powerpoint/2010/main" val="171839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1DB5-8C1F-BF03-B763-EE10955E9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C8FD0194-2B9B-DAEF-3854-FE5E999DB6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EE41024D-9091-3E54-EC15-65C5B3D28BD8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A2D7A9-5287-2E61-CBCD-867E4976CFE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400" b="1" dirty="0"/>
              <a:t>Was KI kann – </a:t>
            </a:r>
            <a:br>
              <a:rPr lang="de-DE" sz="2400" b="1" dirty="0"/>
            </a:br>
            <a:r>
              <a:rPr lang="de-DE" sz="2400" b="1" dirty="0"/>
              <a:t>und was nicht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1D5944-6499-4067-EA98-A844BB597D6A}"/>
              </a:ext>
            </a:extLst>
          </p:cNvPr>
          <p:cNvSpPr txBox="1"/>
          <p:nvPr/>
        </p:nvSpPr>
        <p:spPr bwMode="gray">
          <a:xfrm>
            <a:off x="767408" y="1844824"/>
            <a:ext cx="3168352" cy="2736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KI kann strukturieren, analysieren, generieren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Aber: keine Emotionen, kein Kontextverständnis, keine ethische Entscheidung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KI ist nicht kreativ im menschlichen Sinn</a:t>
            </a:r>
          </a:p>
        </p:txBody>
      </p:sp>
    </p:spTree>
    <p:extLst>
      <p:ext uri="{BB962C8B-B14F-4D97-AF65-F5344CB8AC3E}">
        <p14:creationId xmlns:p14="http://schemas.microsoft.com/office/powerpoint/2010/main" val="426177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3B0AE-D21A-0FD1-490F-B763F7431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5CB7A8B-2E66-2BF6-480F-4D3EE659DD7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3D4197B5-164C-105B-A153-2B5F513810C4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B83512-CF15-2FB5-662D-1C450FC3C6F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70000"/>
            </a:srgbClr>
          </a:solidFill>
        </p:spPr>
        <p:txBody>
          <a:bodyPr/>
          <a:lstStyle/>
          <a:p>
            <a:r>
              <a:rPr lang="de-DE" sz="2400" b="1" dirty="0"/>
              <a:t>Konsequenzen schlechter UX trotz KI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AA3CCF-51E5-508C-38F4-152FD139C81D}"/>
              </a:ext>
            </a:extLst>
          </p:cNvPr>
          <p:cNvSpPr txBox="1"/>
          <p:nvPr/>
        </p:nvSpPr>
        <p:spPr bwMode="gray">
          <a:xfrm>
            <a:off x="767408" y="1988840"/>
            <a:ext cx="3168352" cy="2736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Software ohne gutes Design hat reale Folgen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Menschliche Auseinandersetzung bleibt notwendig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Design = geistige, kreative Arbeit</a:t>
            </a:r>
          </a:p>
        </p:txBody>
      </p:sp>
    </p:spTree>
    <p:extLst>
      <p:ext uri="{BB962C8B-B14F-4D97-AF65-F5344CB8AC3E}">
        <p14:creationId xmlns:p14="http://schemas.microsoft.com/office/powerpoint/2010/main" val="202993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86830-CEC1-19C2-5495-294E004DB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32F2B54-6E22-E229-DC5B-6FCD4A2374E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platzhalter 7" descr="Ein Bild, das Text, Schrift, Grafiken, Logo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B2410AD2-DA7C-D43A-60E3-088D660E39F6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35EEFE-B11F-38A6-2A62-E7D7AB8EDE9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0" y="0"/>
            <a:ext cx="4583832" cy="6858000"/>
          </a:xfrm>
          <a:solidFill>
            <a:srgbClr val="000000">
              <a:alpha val="80000"/>
            </a:srgbClr>
          </a:solidFill>
        </p:spPr>
        <p:txBody>
          <a:bodyPr/>
          <a:lstStyle/>
          <a:p>
            <a:r>
              <a:rPr lang="de-DE" sz="2400" b="1" dirty="0"/>
              <a:t>UX Research als Schlüsselrolle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3C8615-CE76-621F-5578-807A817BF8E7}"/>
              </a:ext>
            </a:extLst>
          </p:cNvPr>
          <p:cNvSpPr txBox="1"/>
          <p:nvPr/>
        </p:nvSpPr>
        <p:spPr bwMode="gray">
          <a:xfrm>
            <a:off x="767408" y="1772816"/>
            <a:ext cx="3168352" cy="2736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Research wird wichtiger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Nur wer </a:t>
            </a:r>
            <a:r>
              <a:rPr lang="de-DE" sz="1600" dirty="0" err="1">
                <a:solidFill>
                  <a:schemeClr val="bg2"/>
                </a:solidFill>
              </a:rPr>
              <a:t>Nutzer:innen</a:t>
            </a:r>
            <a:r>
              <a:rPr lang="de-DE" sz="1600" dirty="0">
                <a:solidFill>
                  <a:schemeClr val="bg2"/>
                </a:solidFill>
              </a:rPr>
              <a:t> versteht, kann KI richtig nutzen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/>
                </a:solidFill>
              </a:rPr>
              <a:t>Fokus: evidenzbasierte Entscheidungen</a:t>
            </a:r>
          </a:p>
        </p:txBody>
      </p:sp>
    </p:spTree>
    <p:extLst>
      <p:ext uri="{BB962C8B-B14F-4D97-AF65-F5344CB8AC3E}">
        <p14:creationId xmlns:p14="http://schemas.microsoft.com/office/powerpoint/2010/main" val="1770234668"/>
      </p:ext>
    </p:extLst>
  </p:cSld>
  <p:clrMapOvr>
    <a:masterClrMapping/>
  </p:clrMapOvr>
</p:sld>
</file>

<file path=ppt/theme/theme1.xml><?xml version="1.0" encoding="utf-8"?>
<a:theme xmlns:a="http://schemas.openxmlformats.org/drawingml/2006/main" name="1_eXXcellent">
  <a:themeElements>
    <a:clrScheme name="Benutzerdefiniert 1">
      <a:dk1>
        <a:srgbClr val="54585B"/>
      </a:dk1>
      <a:lt1>
        <a:sysClr val="window" lastClr="FFFFFF"/>
      </a:lt1>
      <a:dk2>
        <a:srgbClr val="0D456B"/>
      </a:dk2>
      <a:lt2>
        <a:srgbClr val="FFFFFF"/>
      </a:lt2>
      <a:accent1>
        <a:srgbClr val="0D456B"/>
      </a:accent1>
      <a:accent2>
        <a:srgbClr val="9D599F"/>
      </a:accent2>
      <a:accent3>
        <a:srgbClr val="54585B"/>
      </a:accent3>
      <a:accent4>
        <a:srgbClr val="35ABE2"/>
      </a:accent4>
      <a:accent5>
        <a:srgbClr val="C8D403"/>
      </a:accent5>
      <a:accent6>
        <a:srgbClr val="BCBCBC"/>
      </a:accent6>
      <a:hlink>
        <a:srgbClr val="35ABE2"/>
      </a:hlink>
      <a:folHlink>
        <a:srgbClr val="35ABE2"/>
      </a:folHlink>
    </a:clrScheme>
    <a:fontScheme name="eXXcellent Hausschriftart">
      <a:majorFont>
        <a:latin typeface="DIN OT"/>
        <a:ea typeface=""/>
        <a:cs typeface=""/>
      </a:majorFont>
      <a:minorFont>
        <a:latin typeface="DIN 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2"/>
        </a:solidFill>
        <a:ln>
          <a:noFill/>
        </a:ln>
      </a:spPr>
      <a:bodyPr lIns="36000" tIns="36000" rIns="36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no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XX-ready2copy-Vorlagenpräsentation" id="{C21F0EB6-D262-494D-B5DE-3F9C6A0A298D}" vid="{A26C3331-DAE8-4B69-8682-4BCA6180D263}"/>
    </a:ext>
  </a:extLst>
</a:theme>
</file>

<file path=ppt/theme/theme2.xml><?xml version="1.0" encoding="utf-8"?>
<a:theme xmlns:a="http://schemas.openxmlformats.org/drawingml/2006/main" name="Office">
  <a:themeElements>
    <a:clrScheme name="eXXcellent">
      <a:dk1>
        <a:srgbClr val="54585B"/>
      </a:dk1>
      <a:lt1>
        <a:sysClr val="window" lastClr="FFFFFF"/>
      </a:lt1>
      <a:dk2>
        <a:srgbClr val="0D456B"/>
      </a:dk2>
      <a:lt2>
        <a:srgbClr val="FFFFFF"/>
      </a:lt2>
      <a:accent1>
        <a:srgbClr val="0D456B"/>
      </a:accent1>
      <a:accent2>
        <a:srgbClr val="9D599F"/>
      </a:accent2>
      <a:accent3>
        <a:srgbClr val="54585B"/>
      </a:accent3>
      <a:accent4>
        <a:srgbClr val="35ABE2"/>
      </a:accent4>
      <a:accent5>
        <a:srgbClr val="C8D403"/>
      </a:accent5>
      <a:accent6>
        <a:srgbClr val="BCBCBC"/>
      </a:accent6>
      <a:hlink>
        <a:srgbClr val="969696"/>
      </a:hlink>
      <a:folHlink>
        <a:srgbClr val="969696"/>
      </a:folHlink>
    </a:clrScheme>
    <a:fontScheme name="eXXcellent">
      <a:majorFont>
        <a:latin typeface="DIN OT"/>
        <a:ea typeface=""/>
        <a:cs typeface=""/>
      </a:majorFont>
      <a:minorFont>
        <a:latin typeface="DIN 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XXcellent">
      <a:dk1>
        <a:srgbClr val="54585B"/>
      </a:dk1>
      <a:lt1>
        <a:sysClr val="window" lastClr="FFFFFF"/>
      </a:lt1>
      <a:dk2>
        <a:srgbClr val="0D456B"/>
      </a:dk2>
      <a:lt2>
        <a:srgbClr val="FFFFFF"/>
      </a:lt2>
      <a:accent1>
        <a:srgbClr val="0D456B"/>
      </a:accent1>
      <a:accent2>
        <a:srgbClr val="9D599F"/>
      </a:accent2>
      <a:accent3>
        <a:srgbClr val="54585B"/>
      </a:accent3>
      <a:accent4>
        <a:srgbClr val="35ABE2"/>
      </a:accent4>
      <a:accent5>
        <a:srgbClr val="C8D403"/>
      </a:accent5>
      <a:accent6>
        <a:srgbClr val="BCBCBC"/>
      </a:accent6>
      <a:hlink>
        <a:srgbClr val="969696"/>
      </a:hlink>
      <a:folHlink>
        <a:srgbClr val="969696"/>
      </a:folHlink>
    </a:clrScheme>
    <a:fontScheme name="eXXcellent">
      <a:majorFont>
        <a:latin typeface="DIN OT"/>
        <a:ea typeface=""/>
        <a:cs typeface=""/>
      </a:majorFont>
      <a:minorFont>
        <a:latin typeface="DIN 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1A18AA5FC26544B909C6672C20F830" ma:contentTypeVersion="4" ma:contentTypeDescription="Ein neues Dokument erstellen." ma:contentTypeScope="" ma:versionID="538ca7e857a2ea74906caf4f3cca85e3">
  <xsd:schema xmlns:xsd="http://www.w3.org/2001/XMLSchema" xmlns:xs="http://www.w3.org/2001/XMLSchema" xmlns:p="http://schemas.microsoft.com/office/2006/metadata/properties" xmlns:ns2="74d76c68-50c0-4f05-97c9-62d10cd0e67c" targetNamespace="http://schemas.microsoft.com/office/2006/metadata/properties" ma:root="true" ma:fieldsID="7c742dc513179f74c4dbe400b9471f55" ns2:_="">
    <xsd:import namespace="74d76c68-50c0-4f05-97c9-62d10cd0e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76c68-50c0-4f05-97c9-62d10cd0e6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D912B3-7D69-440D-B330-7D1A6629FC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F8DE0-9603-4FEC-9D4D-37280086B182}">
  <ds:schemaRefs>
    <ds:schemaRef ds:uri="http://purl.org/dc/elements/1.1/"/>
    <ds:schemaRef ds:uri="74d76c68-50c0-4f05-97c9-62d10cd0e67c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89208E0-77B4-4F36-B6BA-DC7408B5B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76c68-50c0-4f05-97c9-62d10cd0e6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eXX-ready2copy-Vorlagenpräsentation-1.2</Template>
  <TotalTime>0</TotalTime>
  <Words>298</Words>
  <Application>Microsoft Office PowerPoint</Application>
  <PresentationFormat>Breitbild</PresentationFormat>
  <Paragraphs>64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DIN OT Medium</vt:lpstr>
      <vt:lpstr>DIN OT</vt:lpstr>
      <vt:lpstr>Wingdings</vt:lpstr>
      <vt:lpstr>Symbol</vt:lpstr>
      <vt:lpstr>Arial</vt:lpstr>
      <vt:lpstr>1_eXXcellent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Florian Bischof</dc:creator>
  <cp:lastModifiedBy>Florian Bischof</cp:lastModifiedBy>
  <cp:revision>4</cp:revision>
  <dcterms:created xsi:type="dcterms:W3CDTF">2025-07-25T08:48:40Z</dcterms:created>
  <dcterms:modified xsi:type="dcterms:W3CDTF">2025-07-25T11:47:59Z</dcterms:modified>
  <cp:version>1,1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0x010100B01A18AA5FC26544B909C6672C20F830</vt:lpwstr>
  </property>
  <property fmtid="{D5CDD505-2E9C-101B-9397-08002B2CF9AE}" pid="3" name="Order">
    <vt:r8>73400</vt:r8>
  </property>
  <property fmtid="{D5CDD505-2E9C-101B-9397-08002B2CF9AE}" pid="4" name="MediaServiceImageTags">
    <vt:lpwstr/>
  </property>
</Properties>
</file>