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69" r:id="rId3"/>
    <p:sldId id="270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4" autoAdjust="0"/>
    <p:restoredTop sz="94630" autoAdjust="0"/>
  </p:normalViewPr>
  <p:slideViewPr>
    <p:cSldViewPr>
      <p:cViewPr varScale="1">
        <p:scale>
          <a:sx n="105" d="100"/>
          <a:sy n="105" d="100"/>
        </p:scale>
        <p:origin x="154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C0CACE6-1DB7-62C4-C275-0503A7FFF7D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66C9D2BD-8BCA-4CD3-980F-15BC38FFB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EFCC6CE3-BCF0-9D6D-2B94-014A737945AD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D0FDBFE7-E56F-24EC-0844-355207209A57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9781086B-F812-8F1B-AFFC-8A3A7316F7C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" name="AutoShape 7">
              <a:extLst>
                <a:ext uri="{FF2B5EF4-FFF2-40B4-BE49-F238E27FC236}">
                  <a16:creationId xmlns:a16="http://schemas.microsoft.com/office/drawing/2014/main" id="{18F011B6-DDBA-B825-48C3-817B27FDE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133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2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31EA81F5-249C-BA83-CE0F-FC60047EA87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618B3341-B01E-130E-4C92-B286B51720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21">
            <a:extLst>
              <a:ext uri="{FF2B5EF4-FFF2-40B4-BE49-F238E27FC236}">
                <a16:creationId xmlns:a16="http://schemas.microsoft.com/office/drawing/2014/main" id="{AEAE261B-B664-5C30-7454-EE060316AF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2A3AA0CC-EE0E-46B9-89E7-080BD4072DA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985060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7BCABE1-3F13-A839-3494-830E47693B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D260D29F-6E4F-02DB-9250-4FCC865EFC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F731EC6-58EE-3D0C-9C77-A6E7B12F6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089984-CB99-4945-80DA-437229C23FC2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73316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4804209-651C-4FC4-CEE6-E5B720B567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ED3C961-E509-F800-1DFF-C9795732D2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6AA1CD0-80E6-D54A-6354-7726ADC8E6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23B7A3-B344-4E19-A1AD-AB88A78E4C84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40524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7354C04-CA86-A10C-C671-E5F17F914A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92E7E99-71CE-F330-96DE-60E138C3D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0679545-6D31-EECC-D738-E35B7261EB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DF44ED-6BA7-4133-82CB-398DC33A9AF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281049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8D84B7E-D874-50E8-D26E-ECEB5766D7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127B94F-F448-57EA-3CB5-05221A4C0A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F565A552-76F8-FBC4-8929-77A9210E23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7B81F1-74F0-4B86-BCF7-C04E4CC8125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84711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FCDEA8B-0924-9196-5169-B73DF0544A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B5B4A51-3102-C8FB-3C15-6B8373D791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23E4169-32F8-E928-CBAB-F19D0BAC00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79BB2E-23A7-43FC-AA17-EFB72439B4A5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91375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8B45C50-38E8-9661-8CAB-E6C8B6FDA0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BF772C8-21A5-DDE5-DC15-4EE627E117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805B260-4980-6002-8E91-D98D46669E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AF9BD2-A747-45B9-A35C-FA76C471921C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5942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C04C6C76-137E-7EC2-0322-BD9515250C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7E6E3A14-A253-8F0F-CEBD-60A89585FD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5E6AD82D-B8A8-9F92-0074-FF650F2BF7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56BCE-CBE5-4296-B8AA-67B2A4D7C27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757012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0D1C9155-B144-65F3-0657-38C91BB966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3490BDBE-5575-BA7A-E75E-9FA2DC8FC3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0BB35B97-B806-81F1-485B-140C225F4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B96F1C-CC99-4A14-80DD-D7E6EE08CF8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6359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8EB4F7AA-D502-3EF1-B17A-D313E6CAE3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72A12885-C915-880A-9E42-04A337302B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9E724F5-8DF1-48F9-2C2C-221ADEDB25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D88AE-13A6-4632-BD00-76E5D407108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0777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4EDEF1EF-48C8-6CED-30C6-6FAE0DD6E8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68770F43-4A8C-7375-D6F8-6A1579E46A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842B77E-60DD-D1F1-30A3-3FFCFB0F80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165CBD-6985-405C-97DE-D838C8B56621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90188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7F7B13E-0204-9083-6B2B-68A10D1722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0FB69C81-3860-E505-7FED-26B4A01B82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C56A130-2B57-ED54-925C-BD523DE037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43805F-7E29-433D-937D-371A97EAC422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31175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49A1E00-753A-3BA7-82F2-EEC4E408FAC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906900A7-87E8-0530-74A4-79FC20FF660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2292" name="Rectangle 4">
                <a:extLst>
                  <a:ext uri="{FF2B5EF4-FFF2-40B4-BE49-F238E27FC236}">
                    <a16:creationId xmlns:a16="http://schemas.microsoft.com/office/drawing/2014/main" id="{9581874A-6D5E-6361-DFE5-5E295381A97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293" name="Freeform 5">
                <a:extLst>
                  <a:ext uri="{FF2B5EF4-FFF2-40B4-BE49-F238E27FC236}">
                    <a16:creationId xmlns:a16="http://schemas.microsoft.com/office/drawing/2014/main" id="{73D3A2BF-067C-E9E2-3195-F93B2668F41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33" name="Group 6">
              <a:extLst>
                <a:ext uri="{FF2B5EF4-FFF2-40B4-BE49-F238E27FC236}">
                  <a16:creationId xmlns:a16="http://schemas.microsoft.com/office/drawing/2014/main" id="{88217027-BA83-D450-580D-834D6ABDF5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2295" name="AutoShape 7">
                <a:extLst>
                  <a:ext uri="{FF2B5EF4-FFF2-40B4-BE49-F238E27FC236}">
                    <a16:creationId xmlns:a16="http://schemas.microsoft.com/office/drawing/2014/main" id="{A6D64714-FFDE-CB06-917C-7EE0425D5D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296" name="AutoShape 8">
                <a:extLst>
                  <a:ext uri="{FF2B5EF4-FFF2-40B4-BE49-F238E27FC236}">
                    <a16:creationId xmlns:a16="http://schemas.microsoft.com/office/drawing/2014/main" id="{2187703D-3384-2DB7-F298-FD7166D334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027" name="AutoShape 9">
            <a:extLst>
              <a:ext uri="{FF2B5EF4-FFF2-40B4-BE49-F238E27FC236}">
                <a16:creationId xmlns:a16="http://schemas.microsoft.com/office/drawing/2014/main" id="{50918538-6BD2-EC46-DFC2-F84D0FA7D8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title style</a:t>
            </a:r>
          </a:p>
        </p:txBody>
      </p:sp>
      <p:sp>
        <p:nvSpPr>
          <p:cNvPr id="1028" name="Rectangle 10">
            <a:extLst>
              <a:ext uri="{FF2B5EF4-FFF2-40B4-BE49-F238E27FC236}">
                <a16:creationId xmlns:a16="http://schemas.microsoft.com/office/drawing/2014/main" id="{B54998ED-D775-CD69-3E41-77E7E59D08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  <a:p>
            <a:pPr lvl="3"/>
            <a:r>
              <a:rPr lang="en-US" altLang="de-DE"/>
              <a:t>Fourth level</a:t>
            </a:r>
          </a:p>
          <a:p>
            <a:pPr lvl="4"/>
            <a:r>
              <a:rPr lang="en-US" altLang="de-DE"/>
              <a:t>Fifth level</a:t>
            </a:r>
          </a:p>
        </p:txBody>
      </p:sp>
      <p:sp>
        <p:nvSpPr>
          <p:cNvPr id="12299" name="Rectangle 11">
            <a:extLst>
              <a:ext uri="{FF2B5EF4-FFF2-40B4-BE49-F238E27FC236}">
                <a16:creationId xmlns:a16="http://schemas.microsoft.com/office/drawing/2014/main" id="{AFE09F5F-3A28-63EF-9E09-3EFE25904DB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0" name="Rectangle 12">
            <a:extLst>
              <a:ext uri="{FF2B5EF4-FFF2-40B4-BE49-F238E27FC236}">
                <a16:creationId xmlns:a16="http://schemas.microsoft.com/office/drawing/2014/main" id="{8EEABD52-E38A-1CC1-5E18-CAE23FA0B7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1" name="Rectangle 13">
            <a:extLst>
              <a:ext uri="{FF2B5EF4-FFF2-40B4-BE49-F238E27FC236}">
                <a16:creationId xmlns:a16="http://schemas.microsoft.com/office/drawing/2014/main" id="{95D18AFC-A89C-1A2E-B6F0-8A988C0BC6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46FDA121-3F09-4980-8074-A7524E66AD04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../../../Program%20Files/TurningPoint/2003/Questions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../../../../Program%20Files/TurningPoint/2003/Question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College\Spring%2005\GS630\PPT%20Assignment\slide.mpg" TargetMode="External"/><Relationship Id="rId4" Type="http://schemas.openxmlformats.org/officeDocument/2006/relationships/hyperlink" Target="../../../../Program%20Files/TurningPoint/2003/Question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0FC9CD24-548C-799C-B220-CC2819AE2FB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de-DE"/>
              <a:t>How To Use PowerPoint</a:t>
            </a:r>
            <a:br>
              <a:rPr lang="en-US" altLang="de-DE"/>
            </a:br>
            <a:r>
              <a:rPr lang="en-US" altLang="de-DE" sz="2400"/>
              <a:t>A Brief Introduction to Commonly Used Features</a:t>
            </a:r>
            <a:endParaRPr lang="en-US" altLang="de-DE"/>
          </a:p>
        </p:txBody>
      </p:sp>
      <p:sp>
        <p:nvSpPr>
          <p:cNvPr id="3075" name="FlagCount" hidden="1">
            <a:hlinkClick r:id="rId2" action="ppaction://hlinkfile"/>
            <a:extLst>
              <a:ext uri="{FF2B5EF4-FFF2-40B4-BE49-F238E27FC236}">
                <a16:creationId xmlns:a16="http://schemas.microsoft.com/office/drawing/2014/main" id="{523F879E-F8C6-DA98-6063-A408164FB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de-DE" sz="1400" b="1">
                <a:latin typeface="Tahoma" panose="020B0604030504040204" pitchFamily="34" charset="0"/>
              </a:rPr>
              <a:t>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>
            <a:extLst>
              <a:ext uri="{FF2B5EF4-FFF2-40B4-BE49-F238E27FC236}">
                <a16:creationId xmlns:a16="http://schemas.microsoft.com/office/drawing/2014/main" id="{DCC00E45-429C-E28C-5C5C-2C6A245837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e-DE"/>
              <a:t>Advanced AutoShapes</a:t>
            </a:r>
          </a:p>
        </p:txBody>
      </p:sp>
      <p:grpSp>
        <p:nvGrpSpPr>
          <p:cNvPr id="2" name="Group 19">
            <a:extLst>
              <a:ext uri="{FF2B5EF4-FFF2-40B4-BE49-F238E27FC236}">
                <a16:creationId xmlns:a16="http://schemas.microsoft.com/office/drawing/2014/main" id="{BB052851-02CA-FDDE-BA22-32884252EF25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4800600"/>
            <a:ext cx="1524000" cy="1143000"/>
            <a:chOff x="1488" y="2688"/>
            <a:chExt cx="960" cy="720"/>
          </a:xfrm>
        </p:grpSpPr>
        <p:sp>
          <p:nvSpPr>
            <p:cNvPr id="4111" name="AutoShape 4">
              <a:extLst>
                <a:ext uri="{FF2B5EF4-FFF2-40B4-BE49-F238E27FC236}">
                  <a16:creationId xmlns:a16="http://schemas.microsoft.com/office/drawing/2014/main" id="{3ACBDD82-8A56-6AF9-4B97-B4F7C49AD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688"/>
              <a:ext cx="960" cy="720"/>
            </a:xfrm>
            <a:prstGeom prst="flowChartProcess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112" name="Text Box 10">
              <a:extLst>
                <a:ext uri="{FF2B5EF4-FFF2-40B4-BE49-F238E27FC236}">
                  <a16:creationId xmlns:a16="http://schemas.microsoft.com/office/drawing/2014/main" id="{6ABFBF47-FF29-3662-F1D5-FB5395559E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928"/>
              <a:ext cx="86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de-DE">
                  <a:solidFill>
                    <a:schemeClr val="bg1"/>
                  </a:solidFill>
                </a:rPr>
                <a:t>Phase One</a:t>
              </a:r>
            </a:p>
          </p:txBody>
        </p:sp>
      </p:grpSp>
      <p:grpSp>
        <p:nvGrpSpPr>
          <p:cNvPr id="3" name="Group 22">
            <a:extLst>
              <a:ext uri="{FF2B5EF4-FFF2-40B4-BE49-F238E27FC236}">
                <a16:creationId xmlns:a16="http://schemas.microsoft.com/office/drawing/2014/main" id="{C96A409A-3461-C8B1-AF4C-4F7C9B3F0BFD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800600"/>
            <a:ext cx="1524000" cy="1143000"/>
            <a:chOff x="4080" y="2064"/>
            <a:chExt cx="960" cy="720"/>
          </a:xfrm>
        </p:grpSpPr>
        <p:sp>
          <p:nvSpPr>
            <p:cNvPr id="4109" name="AutoShape 6">
              <a:extLst>
                <a:ext uri="{FF2B5EF4-FFF2-40B4-BE49-F238E27FC236}">
                  <a16:creationId xmlns:a16="http://schemas.microsoft.com/office/drawing/2014/main" id="{A5ED206E-8EF2-584D-2127-88073CB87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064"/>
              <a:ext cx="960" cy="720"/>
            </a:xfrm>
            <a:prstGeom prst="flowChartProcess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4110" name="Text Box 13">
              <a:extLst>
                <a:ext uri="{FF2B5EF4-FFF2-40B4-BE49-F238E27FC236}">
                  <a16:creationId xmlns:a16="http://schemas.microsoft.com/office/drawing/2014/main" id="{03656811-DB8C-9481-65B5-41476778A9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304"/>
              <a:ext cx="86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de-DE">
                  <a:solidFill>
                    <a:schemeClr val="bg1"/>
                  </a:solidFill>
                </a:rPr>
                <a:t>Phase Two</a:t>
              </a:r>
            </a:p>
          </p:txBody>
        </p:sp>
      </p:grpSp>
      <p:grpSp>
        <p:nvGrpSpPr>
          <p:cNvPr id="4" name="Group 21">
            <a:extLst>
              <a:ext uri="{FF2B5EF4-FFF2-40B4-BE49-F238E27FC236}">
                <a16:creationId xmlns:a16="http://schemas.microsoft.com/office/drawing/2014/main" id="{E396222B-455B-6512-CBCF-F624A24C95D4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4724400"/>
            <a:ext cx="2133600" cy="1192213"/>
            <a:chOff x="2256" y="2304"/>
            <a:chExt cx="1344" cy="751"/>
          </a:xfrm>
        </p:grpSpPr>
        <p:grpSp>
          <p:nvGrpSpPr>
            <p:cNvPr id="4104" name="Group 20">
              <a:extLst>
                <a:ext uri="{FF2B5EF4-FFF2-40B4-BE49-F238E27FC236}">
                  <a16:creationId xmlns:a16="http://schemas.microsoft.com/office/drawing/2014/main" id="{757562FD-A23A-75B3-7A33-8F38D0827B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2496"/>
              <a:ext cx="1344" cy="384"/>
              <a:chOff x="2448" y="2832"/>
              <a:chExt cx="1344" cy="384"/>
            </a:xfrm>
          </p:grpSpPr>
          <p:sp>
            <p:nvSpPr>
              <p:cNvPr id="4106" name="AutoShape 5">
                <a:extLst>
                  <a:ext uri="{FF2B5EF4-FFF2-40B4-BE49-F238E27FC236}">
                    <a16:creationId xmlns:a16="http://schemas.microsoft.com/office/drawing/2014/main" id="{8EE2C1BA-FB15-7575-E61F-CF06A036EA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2832"/>
                <a:ext cx="720" cy="384"/>
              </a:xfrm>
              <a:prstGeom prst="flowChartDecision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de-DE" altLang="de-DE"/>
              </a:p>
            </p:txBody>
          </p:sp>
          <p:sp>
            <p:nvSpPr>
              <p:cNvPr id="4107" name="Line 7">
                <a:extLst>
                  <a:ext uri="{FF2B5EF4-FFF2-40B4-BE49-F238E27FC236}">
                    <a16:creationId xmlns:a16="http://schemas.microsoft.com/office/drawing/2014/main" id="{E37214BA-FF45-7CE3-17F5-8549E5F5C1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8" y="302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08" name="Line 8">
                <a:extLst>
                  <a:ext uri="{FF2B5EF4-FFF2-40B4-BE49-F238E27FC236}">
                    <a16:creationId xmlns:a16="http://schemas.microsoft.com/office/drawing/2014/main" id="{97941A08-6545-37F3-20CC-FCA697112C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6" y="3024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105" name="Text Box 14">
              <a:extLst>
                <a:ext uri="{FF2B5EF4-FFF2-40B4-BE49-F238E27FC236}">
                  <a16:creationId xmlns:a16="http://schemas.microsoft.com/office/drawing/2014/main" id="{7F1FB11E-C058-1FD8-4E02-459DB80BB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304"/>
              <a:ext cx="1008" cy="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de-DE"/>
                <a:t>Research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de-DE"/>
                <a:t>&amp;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de-DE"/>
                <a:t>Development</a:t>
              </a:r>
            </a:p>
          </p:txBody>
        </p:sp>
      </p:grpSp>
      <p:sp>
        <p:nvSpPr>
          <p:cNvPr id="4102" name="Rectangle 24">
            <a:extLst>
              <a:ext uri="{FF2B5EF4-FFF2-40B4-BE49-F238E27FC236}">
                <a16:creationId xmlns:a16="http://schemas.microsoft.com/office/drawing/2014/main" id="{8CFDD35B-5DF0-C3D9-0977-B610528CC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de-DE"/>
              <a:t>By selecting several AutoShapes and right-clickig, you can group them together.</a:t>
            </a:r>
          </a:p>
        </p:txBody>
      </p:sp>
      <p:sp>
        <p:nvSpPr>
          <p:cNvPr id="4103" name="FlagCount" hidden="1">
            <a:hlinkClick r:id="rId2" action="ppaction://hlinkfile"/>
            <a:extLst>
              <a:ext uri="{FF2B5EF4-FFF2-40B4-BE49-F238E27FC236}">
                <a16:creationId xmlns:a16="http://schemas.microsoft.com/office/drawing/2014/main" id="{69A2C475-9C14-60C4-CC5A-C6489C5FC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de-DE" sz="1400" b="1">
                <a:latin typeface="Tahoma" panose="020B0604030504040204" pitchFamily="34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ACB8D0A5-7B2A-B983-E561-B46C57DEFA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de-DE"/>
              <a:t>Embedding Video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AF0C398-371F-9BBC-4E48-CF4C0BBAD9E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4648200" cy="4191000"/>
          </a:xfrm>
        </p:spPr>
        <p:txBody>
          <a:bodyPr/>
          <a:lstStyle/>
          <a:p>
            <a:pPr eaLnBrk="1" hangingPunct="1"/>
            <a:r>
              <a:rPr lang="en-US" altLang="de-DE" sz="2000"/>
              <a:t>To Play a Video in Your Slide Show, go to “Insert” and Place your Mouse Over “Movies and Sounds” then Select “Movie From File”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de-DE" sz="2000"/>
          </a:p>
        </p:txBody>
      </p:sp>
      <p:pic>
        <p:nvPicPr>
          <p:cNvPr id="27652" name="slide.mpg">
            <a:hlinkClick r:id="" action="ppaction://media"/>
            <a:extLst>
              <a:ext uri="{FF2B5EF4-FFF2-40B4-BE49-F238E27FC236}">
                <a16:creationId xmlns:a16="http://schemas.microsoft.com/office/drawing/2014/main" id="{E042DFB1-B296-5DB0-FB98-ED77A00F9EDA}"/>
              </a:ext>
            </a:extLst>
          </p:cNvPr>
          <p:cNvPicPr>
            <a:picLocks noRot="1" noChangeAspect="1" noChangeArrowheads="1"/>
          </p:cNvPicPr>
          <p:nvPr>
            <p:ph sz="half" idx="2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3451225"/>
            <a:ext cx="3044825" cy="2028825"/>
          </a:xfrm>
        </p:spPr>
      </p:pic>
      <p:sp>
        <p:nvSpPr>
          <p:cNvPr id="5125" name="FlagCount" hidden="1">
            <a:hlinkClick r:id="rId4" action="ppaction://hlinkfile"/>
            <a:extLst>
              <a:ext uri="{FF2B5EF4-FFF2-40B4-BE49-F238E27FC236}">
                <a16:creationId xmlns:a16="http://schemas.microsoft.com/office/drawing/2014/main" id="{77C982B2-426D-007A-B0B2-D107185B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de-DE" sz="1400" b="1">
                <a:latin typeface="Tahoma" panose="020B0604030504040204" pitchFamily="34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979" fill="hold"/>
                                        <p:tgtEl>
                                          <p:spTgt spid="276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765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6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76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5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TVERSION" val="XP"/>
  <p:tag name="ISGAMESHOW" val="False"/>
</p:tagLst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0</TotalTime>
  <Words>70</Words>
  <Application>Microsoft Office PowerPoint</Application>
  <PresentationFormat>Bildschirmpräsentation (4:3)</PresentationFormat>
  <Paragraphs>13</Paragraphs>
  <Slides>3</Slides>
  <Notes>0</Notes>
  <HiddenSlides>0</HiddenSlides>
  <MMClips>1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Wingdings</vt:lpstr>
      <vt:lpstr>Calibri</vt:lpstr>
      <vt:lpstr>Times New Roman</vt:lpstr>
      <vt:lpstr>Tahoma</vt:lpstr>
      <vt:lpstr>Capsules</vt:lpstr>
      <vt:lpstr>How To Use PowerPoint A Brief Introduction to Commonly Used Features</vt:lpstr>
      <vt:lpstr>Advanced AutoShapes</vt:lpstr>
      <vt:lpstr>Embedding Video</vt:lpstr>
    </vt:vector>
  </TitlesOfParts>
  <Company>University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PowerPoint FIle</dc:title>
  <dc:creator>user</dc:creator>
  <cp:lastModifiedBy>Julia Zwiesler</cp:lastModifiedBy>
  <cp:revision>33</cp:revision>
  <dcterms:created xsi:type="dcterms:W3CDTF">2005-02-10T21:18:44Z</dcterms:created>
  <dcterms:modified xsi:type="dcterms:W3CDTF">2026-01-09T14:06:27Z</dcterms:modified>
</cp:coreProperties>
</file>